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8" r:id="rId3"/>
    <p:sldId id="257" r:id="rId4"/>
    <p:sldId id="274" r:id="rId5"/>
    <p:sldId id="259" r:id="rId6"/>
    <p:sldId id="260" r:id="rId7"/>
    <p:sldId id="275" r:id="rId8"/>
    <p:sldId id="264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66" r:id="rId19"/>
    <p:sldId id="285" r:id="rId20"/>
    <p:sldId id="286" r:id="rId21"/>
    <p:sldId id="287" r:id="rId22"/>
    <p:sldId id="267" r:id="rId23"/>
    <p:sldId id="268" r:id="rId24"/>
    <p:sldId id="272" r:id="rId25"/>
    <p:sldId id="271" r:id="rId26"/>
    <p:sldId id="270" r:id="rId27"/>
    <p:sldId id="269" r:id="rId28"/>
    <p:sldId id="27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89ED"/>
    <a:srgbClr val="FFCCCC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1547" autoAdjust="0"/>
  </p:normalViewPr>
  <p:slideViewPr>
    <p:cSldViewPr snapToGrid="0">
      <p:cViewPr>
        <p:scale>
          <a:sx n="82" d="100"/>
          <a:sy n="82" d="100"/>
        </p:scale>
        <p:origin x="-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FF2D20-82AA-4F89-9768-98688D1C37C9}" type="doc">
      <dgm:prSet loTypeId="urn:microsoft.com/office/officeart/2005/8/layout/arrow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E9A9120-5060-4E43-8212-9A4AE52A0B86}">
      <dgm:prSet phldrT="[Текст]"/>
      <dgm:spPr/>
      <dgm:t>
        <a:bodyPr/>
        <a:lstStyle/>
        <a:p>
          <a:pPr algn="ctr"/>
          <a:r>
            <a:rPr lang="uk-UA" dirty="0" smtClean="0"/>
            <a:t>оновлен­ня моделі науково-методичної роботи з педагогічними кадрами</a:t>
          </a:r>
          <a:endParaRPr lang="ru-RU" dirty="0"/>
        </a:p>
      </dgm:t>
    </dgm:pt>
    <dgm:pt modelId="{C7F967D2-574D-4E81-BE61-7AB66312708F}" type="parTrans" cxnId="{3904B09D-7403-4F4B-9FC5-6B55B2A1190C}">
      <dgm:prSet/>
      <dgm:spPr/>
      <dgm:t>
        <a:bodyPr/>
        <a:lstStyle/>
        <a:p>
          <a:pPr algn="ctr"/>
          <a:endParaRPr lang="ru-RU"/>
        </a:p>
      </dgm:t>
    </dgm:pt>
    <dgm:pt modelId="{7F7F7AF5-AF66-4CB6-BB28-291D8A757BEC}" type="sibTrans" cxnId="{3904B09D-7403-4F4B-9FC5-6B55B2A1190C}">
      <dgm:prSet/>
      <dgm:spPr/>
      <dgm:t>
        <a:bodyPr/>
        <a:lstStyle/>
        <a:p>
          <a:pPr algn="ctr"/>
          <a:endParaRPr lang="ru-RU"/>
        </a:p>
      </dgm:t>
    </dgm:pt>
    <dgm:pt modelId="{EE76F8FF-A55B-42C2-A2F6-A19320D462F2}">
      <dgm:prSet phldrT="[Текст]"/>
      <dgm:spPr/>
      <dgm:t>
        <a:bodyPr/>
        <a:lstStyle/>
        <a:p>
          <a:pPr algn="ctr"/>
          <a:r>
            <a:rPr lang="uk-UA" dirty="0" smtClean="0"/>
            <a:t>зростання та формування відповідних мотивів до пошуку нових шляхів реалізації творчого потенціалу</a:t>
          </a:r>
          <a:endParaRPr lang="ru-RU" dirty="0"/>
        </a:p>
      </dgm:t>
    </dgm:pt>
    <dgm:pt modelId="{C3D1BD4A-0B52-42B7-9B59-B01FF475FBC7}" type="parTrans" cxnId="{09575CB6-C686-41A7-BE29-4DCA9D2A4058}">
      <dgm:prSet/>
      <dgm:spPr/>
      <dgm:t>
        <a:bodyPr/>
        <a:lstStyle/>
        <a:p>
          <a:pPr algn="ctr"/>
          <a:endParaRPr lang="ru-RU"/>
        </a:p>
      </dgm:t>
    </dgm:pt>
    <dgm:pt modelId="{06E9CAC1-3708-4890-B58A-6DD9818F3FC6}" type="sibTrans" cxnId="{09575CB6-C686-41A7-BE29-4DCA9D2A4058}">
      <dgm:prSet/>
      <dgm:spPr/>
      <dgm:t>
        <a:bodyPr/>
        <a:lstStyle/>
        <a:p>
          <a:pPr algn="ctr"/>
          <a:endParaRPr lang="ru-RU"/>
        </a:p>
      </dgm:t>
    </dgm:pt>
    <dgm:pt modelId="{F9BC817B-5F2A-46E1-8F6D-5B879757C8C7}" type="pres">
      <dgm:prSet presAssocID="{54FF2D20-82AA-4F89-9768-98688D1C37C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1A7F90-C704-46CA-ABFC-073BC3F0979F}" type="pres">
      <dgm:prSet presAssocID="{9E9A9120-5060-4E43-8212-9A4AE52A0B86}" presName="upArrow" presStyleLbl="node1" presStyleIdx="0" presStyleCnt="2"/>
      <dgm:spPr/>
    </dgm:pt>
    <dgm:pt modelId="{742B3240-235B-4256-8968-BAEF57B8EE61}" type="pres">
      <dgm:prSet presAssocID="{9E9A9120-5060-4E43-8212-9A4AE52A0B86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BF173-0D80-4638-8796-0995B841E2C6}" type="pres">
      <dgm:prSet presAssocID="{EE76F8FF-A55B-42C2-A2F6-A19320D462F2}" presName="downArrow" presStyleLbl="node1" presStyleIdx="1" presStyleCnt="2"/>
      <dgm:spPr/>
    </dgm:pt>
    <dgm:pt modelId="{BF22BB58-1D67-45DB-B9B4-27A6B9A45CC9}" type="pres">
      <dgm:prSet presAssocID="{EE76F8FF-A55B-42C2-A2F6-A19320D462F2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04B09D-7403-4F4B-9FC5-6B55B2A1190C}" srcId="{54FF2D20-82AA-4F89-9768-98688D1C37C9}" destId="{9E9A9120-5060-4E43-8212-9A4AE52A0B86}" srcOrd="0" destOrd="0" parTransId="{C7F967D2-574D-4E81-BE61-7AB66312708F}" sibTransId="{7F7F7AF5-AF66-4CB6-BB28-291D8A757BEC}"/>
    <dgm:cxn modelId="{C863C9F3-4640-4247-9517-16866DB2B9A9}" type="presOf" srcId="{EE76F8FF-A55B-42C2-A2F6-A19320D462F2}" destId="{BF22BB58-1D67-45DB-B9B4-27A6B9A45CC9}" srcOrd="0" destOrd="0" presId="urn:microsoft.com/office/officeart/2005/8/layout/arrow4"/>
    <dgm:cxn modelId="{1531DA16-645D-4568-8FD9-962017AB22C0}" type="presOf" srcId="{9E9A9120-5060-4E43-8212-9A4AE52A0B86}" destId="{742B3240-235B-4256-8968-BAEF57B8EE61}" srcOrd="0" destOrd="0" presId="urn:microsoft.com/office/officeart/2005/8/layout/arrow4"/>
    <dgm:cxn modelId="{E265832F-586C-46AD-8E06-1655A57D10E0}" type="presOf" srcId="{54FF2D20-82AA-4F89-9768-98688D1C37C9}" destId="{F9BC817B-5F2A-46E1-8F6D-5B879757C8C7}" srcOrd="0" destOrd="0" presId="urn:microsoft.com/office/officeart/2005/8/layout/arrow4"/>
    <dgm:cxn modelId="{09575CB6-C686-41A7-BE29-4DCA9D2A4058}" srcId="{54FF2D20-82AA-4F89-9768-98688D1C37C9}" destId="{EE76F8FF-A55B-42C2-A2F6-A19320D462F2}" srcOrd="1" destOrd="0" parTransId="{C3D1BD4A-0B52-42B7-9B59-B01FF475FBC7}" sibTransId="{06E9CAC1-3708-4890-B58A-6DD9818F3FC6}"/>
    <dgm:cxn modelId="{D5DFDC18-7DAD-457C-A28E-77BBBA6ED739}" type="presParOf" srcId="{F9BC817B-5F2A-46E1-8F6D-5B879757C8C7}" destId="{411A7F90-C704-46CA-ABFC-073BC3F0979F}" srcOrd="0" destOrd="0" presId="urn:microsoft.com/office/officeart/2005/8/layout/arrow4"/>
    <dgm:cxn modelId="{2B18C347-2815-4CE2-A543-08613FDE6528}" type="presParOf" srcId="{F9BC817B-5F2A-46E1-8F6D-5B879757C8C7}" destId="{742B3240-235B-4256-8968-BAEF57B8EE61}" srcOrd="1" destOrd="0" presId="urn:microsoft.com/office/officeart/2005/8/layout/arrow4"/>
    <dgm:cxn modelId="{9BB0A546-04C3-4BC1-BFB6-588EF159FAD5}" type="presParOf" srcId="{F9BC817B-5F2A-46E1-8F6D-5B879757C8C7}" destId="{F4BBF173-0D80-4638-8796-0995B841E2C6}" srcOrd="2" destOrd="0" presId="urn:microsoft.com/office/officeart/2005/8/layout/arrow4"/>
    <dgm:cxn modelId="{B8CEF3E8-4D9B-411F-AC92-4CD1FB495FF4}" type="presParOf" srcId="{F9BC817B-5F2A-46E1-8F6D-5B879757C8C7}" destId="{BF22BB58-1D67-45DB-B9B4-27A6B9A45CC9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4CB1155-2A26-491B-A880-E8560419989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F47E95-F9A6-4BFB-B35A-D944ECE15FF6}">
      <dgm:prSet phldrT="[Текст]" custT="1"/>
      <dgm:spPr/>
      <dgm:t>
        <a:bodyPr/>
        <a:lstStyle/>
        <a:p>
          <a:pPr algn="ctr"/>
          <a:r>
            <a:rPr lang="uk-UA" sz="1400" dirty="0" err="1" smtClean="0">
              <a:solidFill>
                <a:schemeClr val="bg1"/>
              </a:solidFill>
            </a:rPr>
            <a:t>Опрацю-</a:t>
          </a:r>
          <a:endParaRPr lang="uk-UA" sz="1400" dirty="0" smtClean="0">
            <a:solidFill>
              <a:schemeClr val="bg1"/>
            </a:solidFill>
          </a:endParaRPr>
        </a:p>
        <a:p>
          <a:pPr algn="ctr"/>
          <a:r>
            <a:rPr lang="uk-UA" sz="1400" dirty="0" err="1" smtClean="0">
              <a:solidFill>
                <a:schemeClr val="bg1"/>
              </a:solidFill>
            </a:rPr>
            <a:t>вання</a:t>
          </a:r>
          <a:r>
            <a:rPr lang="uk-UA" sz="1400" dirty="0" smtClean="0">
              <a:solidFill>
                <a:schemeClr val="bg1"/>
              </a:solidFill>
            </a:rPr>
            <a:t> літератури</a:t>
          </a:r>
          <a:endParaRPr lang="ru-RU" sz="1400" dirty="0">
            <a:solidFill>
              <a:schemeClr val="bg1"/>
            </a:solidFill>
          </a:endParaRPr>
        </a:p>
      </dgm:t>
    </dgm:pt>
    <dgm:pt modelId="{BA1B6AE0-CADF-45AD-9143-CB28067BDD2C}" type="parTrans" cxnId="{BD85CF1E-9BEE-4C31-9CE9-FC3BFCA4E30B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E79EF21A-FC75-4543-AB27-903322C02BC5}" type="sibTrans" cxnId="{BD85CF1E-9BEE-4C31-9CE9-FC3BFCA4E30B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99DA32E1-062D-43BF-B688-0FB5EF9FFAD0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bg1"/>
              </a:solidFill>
            </a:rPr>
            <a:t>вивчення та творче </a:t>
          </a:r>
          <a:r>
            <a:rPr lang="uk-UA" sz="1400" dirty="0" err="1" smtClean="0">
              <a:solidFill>
                <a:schemeClr val="bg1"/>
              </a:solidFill>
            </a:rPr>
            <a:t>застосуван-ня</a:t>
          </a:r>
          <a:r>
            <a:rPr lang="uk-UA" sz="1400" dirty="0" smtClean="0">
              <a:solidFill>
                <a:schemeClr val="bg1"/>
              </a:solidFill>
            </a:rPr>
            <a:t> ППД</a:t>
          </a:r>
          <a:endParaRPr lang="ru-RU" sz="1400" dirty="0">
            <a:solidFill>
              <a:schemeClr val="bg1"/>
            </a:solidFill>
          </a:endParaRPr>
        </a:p>
      </dgm:t>
    </dgm:pt>
    <dgm:pt modelId="{4E9C5F2F-4218-4C6A-81F8-8921F586EF51}" type="parTrans" cxnId="{19A80B6E-E9FC-43E8-8B52-6F88B4A1F296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DCCEC2E0-702F-449E-89D1-EDEA1E6D2A1B}" type="sibTrans" cxnId="{19A80B6E-E9FC-43E8-8B52-6F88B4A1F296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58DF8743-2706-4E4D-8178-3EE585503C28}">
      <dgm:prSet phldrT="[Текст]" custT="1"/>
      <dgm:spPr/>
      <dgm:t>
        <a:bodyPr/>
        <a:lstStyle/>
        <a:p>
          <a:pPr algn="just"/>
          <a:r>
            <a:rPr lang="ru-RU" sz="1400" dirty="0" smtClean="0">
              <a:solidFill>
                <a:schemeClr val="bg1"/>
              </a:solidFill>
            </a:rPr>
            <a:t/>
          </a:r>
          <a:br>
            <a:rPr lang="ru-RU" sz="1400" dirty="0" smtClean="0">
              <a:solidFill>
                <a:schemeClr val="bg1"/>
              </a:solidFill>
            </a:rPr>
          </a:br>
          <a:r>
            <a:rPr lang="ru-RU" sz="1400" dirty="0" err="1" smtClean="0">
              <a:solidFill>
                <a:schemeClr val="bg1"/>
              </a:solidFill>
            </a:rPr>
            <a:t>проведення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400" dirty="0" err="1" smtClean="0">
              <a:solidFill>
                <a:schemeClr val="bg1"/>
              </a:solidFill>
            </a:rPr>
            <a:t>консульта-цій</a:t>
          </a:r>
          <a:r>
            <a:rPr lang="ru-RU" sz="1400" dirty="0" smtClean="0">
              <a:solidFill>
                <a:schemeClr val="bg1"/>
              </a:solidFill>
            </a:rPr>
            <a:t>, </a:t>
          </a:r>
          <a:r>
            <a:rPr lang="ru-RU" sz="1400" dirty="0" err="1" smtClean="0">
              <a:solidFill>
                <a:schemeClr val="bg1"/>
              </a:solidFill>
            </a:rPr>
            <a:t>семінарів</a:t>
          </a:r>
          <a:endParaRPr lang="ru-RU" sz="1400" dirty="0">
            <a:solidFill>
              <a:schemeClr val="bg1"/>
            </a:solidFill>
          </a:endParaRPr>
        </a:p>
      </dgm:t>
    </dgm:pt>
    <dgm:pt modelId="{C0A3F03E-BF3C-4ED9-9DBE-48F692CA6E28}" type="parTrans" cxnId="{24F05587-5393-4BEF-80FB-095DC73F2F85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21EE8E28-5B75-47AD-801E-2C0EBB814D49}" type="sibTrans" cxnId="{24F05587-5393-4BEF-80FB-095DC73F2F85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090E412C-2930-41F9-8006-EEA2E71D39B4}">
      <dgm:prSet custT="1"/>
      <dgm:spPr/>
      <dgm:t>
        <a:bodyPr/>
        <a:lstStyle/>
        <a:p>
          <a:r>
            <a:rPr lang="uk-UA" sz="1400" dirty="0" err="1" smtClean="0">
              <a:solidFill>
                <a:schemeClr val="bg1"/>
              </a:solidFill>
            </a:rPr>
            <a:t>удосконале-ння</a:t>
          </a:r>
          <a:r>
            <a:rPr lang="uk-UA" sz="1400" dirty="0" smtClean="0">
              <a:solidFill>
                <a:schemeClr val="bg1"/>
              </a:solidFill>
            </a:rPr>
            <a:t> практичної </a:t>
          </a:r>
          <a:r>
            <a:rPr lang="uk-UA" sz="1400" dirty="0" err="1" smtClean="0">
              <a:solidFill>
                <a:schemeClr val="bg1"/>
              </a:solidFill>
            </a:rPr>
            <a:t>підготов-</a:t>
          </a:r>
          <a:endParaRPr lang="uk-UA" sz="1400" dirty="0" smtClean="0">
            <a:solidFill>
              <a:schemeClr val="bg1"/>
            </a:solidFill>
          </a:endParaRPr>
        </a:p>
        <a:p>
          <a:r>
            <a:rPr lang="uk-UA" sz="1400" dirty="0" err="1" smtClean="0">
              <a:solidFill>
                <a:schemeClr val="bg1"/>
              </a:solidFill>
            </a:rPr>
            <a:t>ки</a:t>
          </a:r>
          <a:r>
            <a:rPr lang="uk-UA" sz="1400" dirty="0" smtClean="0">
              <a:solidFill>
                <a:schemeClr val="bg1"/>
              </a:solidFill>
            </a:rPr>
            <a:t> </a:t>
          </a:r>
          <a:endParaRPr lang="ru-RU" sz="1400" dirty="0">
            <a:solidFill>
              <a:schemeClr val="bg1"/>
            </a:solidFill>
          </a:endParaRPr>
        </a:p>
      </dgm:t>
    </dgm:pt>
    <dgm:pt modelId="{D3B62BEC-AC8B-4D15-843A-A804139945C5}" type="parTrans" cxnId="{C76B13E3-674F-4889-A82E-5BAAF3F648F5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211BC61E-402D-4471-811C-6408B2960AFD}" type="sibTrans" cxnId="{C76B13E3-674F-4889-A82E-5BAAF3F648F5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3AA6BE94-D0A7-421B-9A8C-55B97E934CC2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bg1"/>
              </a:solidFill>
            </a:rPr>
            <a:t>аналіз </a:t>
          </a:r>
          <a:r>
            <a:rPr lang="uk-UA" sz="1200" dirty="0" smtClean="0">
              <a:solidFill>
                <a:schemeClr val="bg1"/>
              </a:solidFill>
            </a:rPr>
            <a:t>та </a:t>
          </a:r>
          <a:r>
            <a:rPr lang="uk-UA" sz="1200" dirty="0" err="1" smtClean="0">
              <a:solidFill>
                <a:schemeClr val="bg1"/>
              </a:solidFill>
            </a:rPr>
            <a:t>узагальнен-</a:t>
          </a:r>
          <a:endParaRPr lang="uk-UA" sz="1200" dirty="0" smtClean="0">
            <a:solidFill>
              <a:schemeClr val="bg1"/>
            </a:solidFill>
          </a:endParaRPr>
        </a:p>
        <a:p>
          <a:r>
            <a:rPr lang="uk-UA" sz="1200" dirty="0" err="1" smtClean="0">
              <a:solidFill>
                <a:schemeClr val="bg1"/>
              </a:solidFill>
            </a:rPr>
            <a:t>ня</a:t>
          </a:r>
          <a:r>
            <a:rPr lang="uk-UA" sz="1200" dirty="0" smtClean="0">
              <a:solidFill>
                <a:schemeClr val="bg1"/>
              </a:solidFill>
            </a:rPr>
            <a:t> власного </a:t>
          </a:r>
          <a:r>
            <a:rPr lang="uk-UA" sz="1200" dirty="0" err="1" smtClean="0">
              <a:solidFill>
                <a:schemeClr val="bg1"/>
              </a:solidFill>
            </a:rPr>
            <a:t>педагогіч-</a:t>
          </a:r>
          <a:endParaRPr lang="uk-UA" sz="1200" dirty="0" smtClean="0">
            <a:solidFill>
              <a:schemeClr val="bg1"/>
            </a:solidFill>
          </a:endParaRPr>
        </a:p>
        <a:p>
          <a:r>
            <a:rPr lang="uk-UA" sz="1200" dirty="0" err="1" smtClean="0">
              <a:solidFill>
                <a:schemeClr val="bg1"/>
              </a:solidFill>
            </a:rPr>
            <a:t>ного</a:t>
          </a:r>
          <a:r>
            <a:rPr lang="uk-UA" sz="1200" dirty="0" smtClean="0">
              <a:solidFill>
                <a:schemeClr val="bg1"/>
              </a:solidFill>
            </a:rPr>
            <a:t> досвіду </a:t>
          </a:r>
          <a:endParaRPr lang="ru-RU" sz="1200" dirty="0">
            <a:solidFill>
              <a:schemeClr val="bg1"/>
            </a:solidFill>
          </a:endParaRPr>
        </a:p>
      </dgm:t>
    </dgm:pt>
    <dgm:pt modelId="{3A1ED2D4-158C-422F-B78F-1B3DFD29DC9B}" type="sibTrans" cxnId="{C8190D19-A73F-4C48-83E2-CFA5C513A002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7ABCBE38-21AB-4315-A05F-ED117BDF802E}" type="parTrans" cxnId="{C8190D19-A73F-4C48-83E2-CFA5C513A002}">
      <dgm:prSet/>
      <dgm:spPr/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6571F52F-2EA2-48E8-ACA7-069899BE698D}" type="pres">
      <dgm:prSet presAssocID="{C4CB1155-2A26-491B-A880-E8560419989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D09591-39C9-4455-A16E-29D06666A91E}" type="pres">
      <dgm:prSet presAssocID="{5BF47E95-F9A6-4BFB-B35A-D944ECE15FF6}" presName="node" presStyleLbl="node1" presStyleIdx="0" presStyleCnt="5" custRadScaleRad="99482" custRadScaleInc="-26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C44FF4-438E-4A14-A843-884A6ABCCF16}" type="pres">
      <dgm:prSet presAssocID="{E79EF21A-FC75-4543-AB27-903322C02BC5}" presName="sibTrans" presStyleLbl="sibTrans2D1" presStyleIdx="0" presStyleCnt="5"/>
      <dgm:spPr/>
      <dgm:t>
        <a:bodyPr/>
        <a:lstStyle/>
        <a:p>
          <a:endParaRPr lang="ru-RU"/>
        </a:p>
      </dgm:t>
    </dgm:pt>
    <dgm:pt modelId="{C49B028D-0144-4DE2-93B4-5A3AE3069DFF}" type="pres">
      <dgm:prSet presAssocID="{E79EF21A-FC75-4543-AB27-903322C02BC5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9AD71531-23B7-4A59-A67B-4B4E594AF784}" type="pres">
      <dgm:prSet presAssocID="{99DA32E1-062D-43BF-B688-0FB5EF9FFAD0}" presName="node" presStyleLbl="node1" presStyleIdx="1" presStyleCnt="5" custRadScaleRad="83260" custRadScaleInc="-421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CD64E-7E5B-4BC8-8C3D-F382D7C932DD}" type="pres">
      <dgm:prSet presAssocID="{DCCEC2E0-702F-449E-89D1-EDEA1E6D2A1B}" presName="sibTrans" presStyleLbl="sibTrans2D1" presStyleIdx="1" presStyleCnt="5"/>
      <dgm:spPr/>
      <dgm:t>
        <a:bodyPr/>
        <a:lstStyle/>
        <a:p>
          <a:endParaRPr lang="ru-RU"/>
        </a:p>
      </dgm:t>
    </dgm:pt>
    <dgm:pt modelId="{38274B7C-04DF-4A2B-AB61-517278ECC51D}" type="pres">
      <dgm:prSet presAssocID="{DCCEC2E0-702F-449E-89D1-EDEA1E6D2A1B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2DC9C471-6202-4544-9583-A5F0DBD8D63D}" type="pres">
      <dgm:prSet presAssocID="{3AA6BE94-D0A7-421B-9A8C-55B97E934CC2}" presName="node" presStyleLbl="node1" presStyleIdx="2" presStyleCnt="5" custAng="0" custScaleY="106700" custRadScaleRad="82028" custRadScaleInc="-99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653451-DD9A-4824-BCFA-7784FBE23E99}" type="pres">
      <dgm:prSet presAssocID="{3A1ED2D4-158C-422F-B78F-1B3DFD29DC9B}" presName="sibTrans" presStyleLbl="sibTrans2D1" presStyleIdx="2" presStyleCnt="5"/>
      <dgm:spPr/>
      <dgm:t>
        <a:bodyPr/>
        <a:lstStyle/>
        <a:p>
          <a:endParaRPr lang="ru-RU"/>
        </a:p>
      </dgm:t>
    </dgm:pt>
    <dgm:pt modelId="{66843FB5-85CF-42E7-96B5-828ED480CD95}" type="pres">
      <dgm:prSet presAssocID="{3A1ED2D4-158C-422F-B78F-1B3DFD29DC9B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804D62F0-4E58-46B9-9D48-329C4530C733}" type="pres">
      <dgm:prSet presAssocID="{090E412C-2930-41F9-8006-EEA2E71D39B4}" presName="node" presStyleLbl="node1" presStyleIdx="3" presStyleCnt="5" custScaleY="89533" custRadScaleRad="88753" custRadScaleInc="30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C4019-4356-451E-95A0-E2E35B97892E}" type="pres">
      <dgm:prSet presAssocID="{211BC61E-402D-4471-811C-6408B2960AFD}" presName="sibTrans" presStyleLbl="sibTrans2D1" presStyleIdx="3" presStyleCnt="5"/>
      <dgm:spPr/>
      <dgm:t>
        <a:bodyPr/>
        <a:lstStyle/>
        <a:p>
          <a:endParaRPr lang="ru-RU"/>
        </a:p>
      </dgm:t>
    </dgm:pt>
    <dgm:pt modelId="{461C4ACA-7819-4AAC-9BF0-BECDBEBDF741}" type="pres">
      <dgm:prSet presAssocID="{211BC61E-402D-4471-811C-6408B2960AFD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D1A1FC72-3FF0-4B21-A5B4-FADEBEA4D790}" type="pres">
      <dgm:prSet presAssocID="{58DF8743-2706-4E4D-8178-3EE585503C28}" presName="node" presStyleLbl="node1" presStyleIdx="4" presStyleCnt="5" custRadScaleRad="109266" custRadScaleInc="15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EA20B7-00A0-4FB2-AA4D-90CF1C83672F}" type="pres">
      <dgm:prSet presAssocID="{21EE8E28-5B75-47AD-801E-2C0EBB814D49}" presName="sibTrans" presStyleLbl="sibTrans2D1" presStyleIdx="4" presStyleCnt="5"/>
      <dgm:spPr/>
      <dgm:t>
        <a:bodyPr/>
        <a:lstStyle/>
        <a:p>
          <a:endParaRPr lang="ru-RU"/>
        </a:p>
      </dgm:t>
    </dgm:pt>
    <dgm:pt modelId="{C301A343-4813-475D-A2D2-0902E203D116}" type="pres">
      <dgm:prSet presAssocID="{21EE8E28-5B75-47AD-801E-2C0EBB814D49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19A80B6E-E9FC-43E8-8B52-6F88B4A1F296}" srcId="{C4CB1155-2A26-491B-A880-E8560419989D}" destId="{99DA32E1-062D-43BF-B688-0FB5EF9FFAD0}" srcOrd="1" destOrd="0" parTransId="{4E9C5F2F-4218-4C6A-81F8-8921F586EF51}" sibTransId="{DCCEC2E0-702F-449E-89D1-EDEA1E6D2A1B}"/>
    <dgm:cxn modelId="{EA283B45-F477-473F-9009-07B5CCE7397C}" type="presOf" srcId="{090E412C-2930-41F9-8006-EEA2E71D39B4}" destId="{804D62F0-4E58-46B9-9D48-329C4530C733}" srcOrd="0" destOrd="0" presId="urn:microsoft.com/office/officeart/2005/8/layout/cycle2"/>
    <dgm:cxn modelId="{C8190D19-A73F-4C48-83E2-CFA5C513A002}" srcId="{C4CB1155-2A26-491B-A880-E8560419989D}" destId="{3AA6BE94-D0A7-421B-9A8C-55B97E934CC2}" srcOrd="2" destOrd="0" parTransId="{7ABCBE38-21AB-4315-A05F-ED117BDF802E}" sibTransId="{3A1ED2D4-158C-422F-B78F-1B3DFD29DC9B}"/>
    <dgm:cxn modelId="{73D0672D-E0AE-4961-BD4E-447217EC1345}" type="presOf" srcId="{3A1ED2D4-158C-422F-B78F-1B3DFD29DC9B}" destId="{66843FB5-85CF-42E7-96B5-828ED480CD95}" srcOrd="1" destOrd="0" presId="urn:microsoft.com/office/officeart/2005/8/layout/cycle2"/>
    <dgm:cxn modelId="{AF0745BB-E60F-4BA4-9207-29C6C336AE23}" type="presOf" srcId="{C4CB1155-2A26-491B-A880-E8560419989D}" destId="{6571F52F-2EA2-48E8-ACA7-069899BE698D}" srcOrd="0" destOrd="0" presId="urn:microsoft.com/office/officeart/2005/8/layout/cycle2"/>
    <dgm:cxn modelId="{BD85CF1E-9BEE-4C31-9CE9-FC3BFCA4E30B}" srcId="{C4CB1155-2A26-491B-A880-E8560419989D}" destId="{5BF47E95-F9A6-4BFB-B35A-D944ECE15FF6}" srcOrd="0" destOrd="0" parTransId="{BA1B6AE0-CADF-45AD-9143-CB28067BDD2C}" sibTransId="{E79EF21A-FC75-4543-AB27-903322C02BC5}"/>
    <dgm:cxn modelId="{C76B13E3-674F-4889-A82E-5BAAF3F648F5}" srcId="{C4CB1155-2A26-491B-A880-E8560419989D}" destId="{090E412C-2930-41F9-8006-EEA2E71D39B4}" srcOrd="3" destOrd="0" parTransId="{D3B62BEC-AC8B-4D15-843A-A804139945C5}" sibTransId="{211BC61E-402D-4471-811C-6408B2960AFD}"/>
    <dgm:cxn modelId="{76ED0514-C79F-41FB-ABEE-A9A219E499CA}" type="presOf" srcId="{DCCEC2E0-702F-449E-89D1-EDEA1E6D2A1B}" destId="{38274B7C-04DF-4A2B-AB61-517278ECC51D}" srcOrd="1" destOrd="0" presId="urn:microsoft.com/office/officeart/2005/8/layout/cycle2"/>
    <dgm:cxn modelId="{0BE0156E-A4CD-4995-BA78-1B1F2396F290}" type="presOf" srcId="{58DF8743-2706-4E4D-8178-3EE585503C28}" destId="{D1A1FC72-3FF0-4B21-A5B4-FADEBEA4D790}" srcOrd="0" destOrd="0" presId="urn:microsoft.com/office/officeart/2005/8/layout/cycle2"/>
    <dgm:cxn modelId="{751D38DB-3CEA-4DF9-AD45-AF1ED848F875}" type="presOf" srcId="{211BC61E-402D-4471-811C-6408B2960AFD}" destId="{461C4ACA-7819-4AAC-9BF0-BECDBEBDF741}" srcOrd="1" destOrd="0" presId="urn:microsoft.com/office/officeart/2005/8/layout/cycle2"/>
    <dgm:cxn modelId="{C753FCEC-501E-4B96-B023-410EE228AE47}" type="presOf" srcId="{21EE8E28-5B75-47AD-801E-2C0EBB814D49}" destId="{C301A343-4813-475D-A2D2-0902E203D116}" srcOrd="1" destOrd="0" presId="urn:microsoft.com/office/officeart/2005/8/layout/cycle2"/>
    <dgm:cxn modelId="{881A9E4D-17C0-4310-A241-A3B792B71133}" type="presOf" srcId="{E79EF21A-FC75-4543-AB27-903322C02BC5}" destId="{C49B028D-0144-4DE2-93B4-5A3AE3069DFF}" srcOrd="1" destOrd="0" presId="urn:microsoft.com/office/officeart/2005/8/layout/cycle2"/>
    <dgm:cxn modelId="{B6D3D5CD-F14C-417E-BDB7-FF5DB8C72777}" type="presOf" srcId="{3AA6BE94-D0A7-421B-9A8C-55B97E934CC2}" destId="{2DC9C471-6202-4544-9583-A5F0DBD8D63D}" srcOrd="0" destOrd="0" presId="urn:microsoft.com/office/officeart/2005/8/layout/cycle2"/>
    <dgm:cxn modelId="{2DB48617-A196-4D6C-80E0-A83A57385AC2}" type="presOf" srcId="{211BC61E-402D-4471-811C-6408B2960AFD}" destId="{E3AC4019-4356-451E-95A0-E2E35B97892E}" srcOrd="0" destOrd="0" presId="urn:microsoft.com/office/officeart/2005/8/layout/cycle2"/>
    <dgm:cxn modelId="{A38DCB0F-4BDA-4904-8815-0EB27059DF56}" type="presOf" srcId="{21EE8E28-5B75-47AD-801E-2C0EBB814D49}" destId="{35EA20B7-00A0-4FB2-AA4D-90CF1C83672F}" srcOrd="0" destOrd="0" presId="urn:microsoft.com/office/officeart/2005/8/layout/cycle2"/>
    <dgm:cxn modelId="{D869A2F8-5757-483D-8546-1A6646B64E59}" type="presOf" srcId="{3A1ED2D4-158C-422F-B78F-1B3DFD29DC9B}" destId="{3F653451-DD9A-4824-BCFA-7784FBE23E99}" srcOrd="0" destOrd="0" presId="urn:microsoft.com/office/officeart/2005/8/layout/cycle2"/>
    <dgm:cxn modelId="{24F05587-5393-4BEF-80FB-095DC73F2F85}" srcId="{C4CB1155-2A26-491B-A880-E8560419989D}" destId="{58DF8743-2706-4E4D-8178-3EE585503C28}" srcOrd="4" destOrd="0" parTransId="{C0A3F03E-BF3C-4ED9-9DBE-48F692CA6E28}" sibTransId="{21EE8E28-5B75-47AD-801E-2C0EBB814D49}"/>
    <dgm:cxn modelId="{770215CC-7D41-4665-A0AA-1DF750625330}" type="presOf" srcId="{DCCEC2E0-702F-449E-89D1-EDEA1E6D2A1B}" destId="{38CCD64E-7E5B-4BC8-8C3D-F382D7C932DD}" srcOrd="0" destOrd="0" presId="urn:microsoft.com/office/officeart/2005/8/layout/cycle2"/>
    <dgm:cxn modelId="{3F36908E-5B83-42CE-8576-F52C6A386C08}" type="presOf" srcId="{E79EF21A-FC75-4543-AB27-903322C02BC5}" destId="{69C44FF4-438E-4A14-A843-884A6ABCCF16}" srcOrd="0" destOrd="0" presId="urn:microsoft.com/office/officeart/2005/8/layout/cycle2"/>
    <dgm:cxn modelId="{692CF475-64EF-43CB-B7FB-059F9E71C5A4}" type="presOf" srcId="{99DA32E1-062D-43BF-B688-0FB5EF9FFAD0}" destId="{9AD71531-23B7-4A59-A67B-4B4E594AF784}" srcOrd="0" destOrd="0" presId="urn:microsoft.com/office/officeart/2005/8/layout/cycle2"/>
    <dgm:cxn modelId="{3A4B24C0-2D7E-4586-8A4B-A8F8C1AAF7C5}" type="presOf" srcId="{5BF47E95-F9A6-4BFB-B35A-D944ECE15FF6}" destId="{EDD09591-39C9-4455-A16E-29D06666A91E}" srcOrd="0" destOrd="0" presId="urn:microsoft.com/office/officeart/2005/8/layout/cycle2"/>
    <dgm:cxn modelId="{A30195D2-7D3F-4370-9881-EDC0A114E3C6}" type="presParOf" srcId="{6571F52F-2EA2-48E8-ACA7-069899BE698D}" destId="{EDD09591-39C9-4455-A16E-29D06666A91E}" srcOrd="0" destOrd="0" presId="urn:microsoft.com/office/officeart/2005/8/layout/cycle2"/>
    <dgm:cxn modelId="{1E422049-CD6C-49ED-B269-7E50943BFE0A}" type="presParOf" srcId="{6571F52F-2EA2-48E8-ACA7-069899BE698D}" destId="{69C44FF4-438E-4A14-A843-884A6ABCCF16}" srcOrd="1" destOrd="0" presId="urn:microsoft.com/office/officeart/2005/8/layout/cycle2"/>
    <dgm:cxn modelId="{3C8A5781-BEFF-45B0-841A-D0491773C8CD}" type="presParOf" srcId="{69C44FF4-438E-4A14-A843-884A6ABCCF16}" destId="{C49B028D-0144-4DE2-93B4-5A3AE3069DFF}" srcOrd="0" destOrd="0" presId="urn:microsoft.com/office/officeart/2005/8/layout/cycle2"/>
    <dgm:cxn modelId="{A9DF8A17-D787-4961-A9E9-650AA845EEBF}" type="presParOf" srcId="{6571F52F-2EA2-48E8-ACA7-069899BE698D}" destId="{9AD71531-23B7-4A59-A67B-4B4E594AF784}" srcOrd="2" destOrd="0" presId="urn:microsoft.com/office/officeart/2005/8/layout/cycle2"/>
    <dgm:cxn modelId="{F58D5CDD-0DFE-4DC8-8C9F-5A2E0AECC9BA}" type="presParOf" srcId="{6571F52F-2EA2-48E8-ACA7-069899BE698D}" destId="{38CCD64E-7E5B-4BC8-8C3D-F382D7C932DD}" srcOrd="3" destOrd="0" presId="urn:microsoft.com/office/officeart/2005/8/layout/cycle2"/>
    <dgm:cxn modelId="{15EE9C48-CB68-4B17-9540-5127F73D698E}" type="presParOf" srcId="{38CCD64E-7E5B-4BC8-8C3D-F382D7C932DD}" destId="{38274B7C-04DF-4A2B-AB61-517278ECC51D}" srcOrd="0" destOrd="0" presId="urn:microsoft.com/office/officeart/2005/8/layout/cycle2"/>
    <dgm:cxn modelId="{2D985572-45AE-409F-8802-2C0B87E2EE96}" type="presParOf" srcId="{6571F52F-2EA2-48E8-ACA7-069899BE698D}" destId="{2DC9C471-6202-4544-9583-A5F0DBD8D63D}" srcOrd="4" destOrd="0" presId="urn:microsoft.com/office/officeart/2005/8/layout/cycle2"/>
    <dgm:cxn modelId="{824619E3-4912-4EF1-957D-0C1EA593BC79}" type="presParOf" srcId="{6571F52F-2EA2-48E8-ACA7-069899BE698D}" destId="{3F653451-DD9A-4824-BCFA-7784FBE23E99}" srcOrd="5" destOrd="0" presId="urn:microsoft.com/office/officeart/2005/8/layout/cycle2"/>
    <dgm:cxn modelId="{4A2D674A-9F25-4FC3-8A4E-C7F0F2048216}" type="presParOf" srcId="{3F653451-DD9A-4824-BCFA-7784FBE23E99}" destId="{66843FB5-85CF-42E7-96B5-828ED480CD95}" srcOrd="0" destOrd="0" presId="urn:microsoft.com/office/officeart/2005/8/layout/cycle2"/>
    <dgm:cxn modelId="{FA6439FE-ACD1-480A-9090-488DFDB8ED3B}" type="presParOf" srcId="{6571F52F-2EA2-48E8-ACA7-069899BE698D}" destId="{804D62F0-4E58-46B9-9D48-329C4530C733}" srcOrd="6" destOrd="0" presId="urn:microsoft.com/office/officeart/2005/8/layout/cycle2"/>
    <dgm:cxn modelId="{35B06402-4938-41D6-B909-F2BDC2F6DD6F}" type="presParOf" srcId="{6571F52F-2EA2-48E8-ACA7-069899BE698D}" destId="{E3AC4019-4356-451E-95A0-E2E35B97892E}" srcOrd="7" destOrd="0" presId="urn:microsoft.com/office/officeart/2005/8/layout/cycle2"/>
    <dgm:cxn modelId="{58921CB9-0950-4BF3-9153-6D70082F8E0A}" type="presParOf" srcId="{E3AC4019-4356-451E-95A0-E2E35B97892E}" destId="{461C4ACA-7819-4AAC-9BF0-BECDBEBDF741}" srcOrd="0" destOrd="0" presId="urn:microsoft.com/office/officeart/2005/8/layout/cycle2"/>
    <dgm:cxn modelId="{86D47448-3BA2-41CD-8541-FEC892639AEB}" type="presParOf" srcId="{6571F52F-2EA2-48E8-ACA7-069899BE698D}" destId="{D1A1FC72-3FF0-4B21-A5B4-FADEBEA4D790}" srcOrd="8" destOrd="0" presId="urn:microsoft.com/office/officeart/2005/8/layout/cycle2"/>
    <dgm:cxn modelId="{F0CAFC74-DBAA-4A42-81BD-647B5F59CEFF}" type="presParOf" srcId="{6571F52F-2EA2-48E8-ACA7-069899BE698D}" destId="{35EA20B7-00A0-4FB2-AA4D-90CF1C83672F}" srcOrd="9" destOrd="0" presId="urn:microsoft.com/office/officeart/2005/8/layout/cycle2"/>
    <dgm:cxn modelId="{AF568027-CD6C-4D03-8732-B4328E62C792}" type="presParOf" srcId="{35EA20B7-00A0-4FB2-AA4D-90CF1C83672F}" destId="{C301A343-4813-475D-A2D2-0902E203D11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409F9A1-7C5F-4A37-B8D1-89C2A8E1681C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AA4771-BA68-4A14-9673-5BCCADABBDB2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загальні відомості про вчителя; результати педагогічної діяльності; 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638D5631-F200-4FD4-82E0-649DF951CB8C}" type="parTrans" cxnId="{75F6D952-A923-4A00-978C-2F600EC1DB66}">
      <dgm:prSet/>
      <dgm:spPr/>
      <dgm:t>
        <a:bodyPr/>
        <a:lstStyle/>
        <a:p>
          <a:endParaRPr lang="ru-RU"/>
        </a:p>
      </dgm:t>
    </dgm:pt>
    <dgm:pt modelId="{22C01497-2B71-476C-A7B5-EA8E7EBE3DDD}" type="sibTrans" cxnId="{75F6D952-A923-4A00-978C-2F600EC1DB66}">
      <dgm:prSet/>
      <dgm:spPr/>
      <dgm:t>
        <a:bodyPr/>
        <a:lstStyle/>
        <a:p>
          <a:endParaRPr lang="ru-RU"/>
        </a:p>
      </dgm:t>
    </dgm:pt>
    <dgm:pt modelId="{0681747E-006D-4BDF-A3B7-5516AD5D3C4B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науково-методична діяльність (матеріали, що містять </a:t>
          </a:r>
          <a:r>
            <a:rPr lang="uk-UA" dirty="0" err="1" smtClean="0">
              <a:solidFill>
                <a:schemeClr val="accent4">
                  <a:lumMod val="60000"/>
                  <a:lumOff val="40000"/>
                </a:schemeClr>
              </a:solidFill>
            </a:rPr>
            <a:t>обгрунтування</a:t>
          </a:r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 вибору освітніх технологій, використання інформаційно-комунікаційних технологій в освітньому процесі; 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CD647A3D-8027-4B1A-9788-DACDA909D433}" type="parTrans" cxnId="{57F499F1-3BF2-45FB-B651-8F7231D690DF}">
      <dgm:prSet/>
      <dgm:spPr/>
      <dgm:t>
        <a:bodyPr/>
        <a:lstStyle/>
        <a:p>
          <a:endParaRPr lang="ru-RU"/>
        </a:p>
      </dgm:t>
    </dgm:pt>
    <dgm:pt modelId="{340C9F39-34B8-4043-9B57-0F22F34FF0D5}" type="sibTrans" cxnId="{57F499F1-3BF2-45FB-B651-8F7231D690DF}">
      <dgm:prSet/>
      <dgm:spPr/>
      <dgm:t>
        <a:bodyPr/>
        <a:lstStyle/>
        <a:p>
          <a:endParaRPr lang="ru-RU"/>
        </a:p>
      </dgm:t>
    </dgm:pt>
    <dgm:pt modelId="{97C5D544-007E-49B2-BADF-049CCEB64E0C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робота в методичному об'єднанні, участь у методичних та предметних тижнях; педагогічних декадах, методичних студіях,  педагогічних трибунах  тощо 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ABF83811-BDF7-4938-BE80-FAF55BF2EFB3}" type="parTrans" cxnId="{A76D02E8-E10D-4AB5-A54D-034CEB820369}">
      <dgm:prSet/>
      <dgm:spPr/>
      <dgm:t>
        <a:bodyPr/>
        <a:lstStyle/>
        <a:p>
          <a:endParaRPr lang="ru-RU"/>
        </a:p>
      </dgm:t>
    </dgm:pt>
    <dgm:pt modelId="{90D9B643-E81E-4552-A6DC-E57457CF6907}" type="sibTrans" cxnId="{A76D02E8-E10D-4AB5-A54D-034CEB820369}">
      <dgm:prSet/>
      <dgm:spPr/>
      <dgm:t>
        <a:bodyPr/>
        <a:lstStyle/>
        <a:p>
          <a:endParaRPr lang="ru-RU"/>
        </a:p>
      </dgm:t>
    </dgm:pt>
    <dgm:pt modelId="{20466EF0-DD33-4075-B8A0-405B4C0D814B}">
      <dgm:prSet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організація і проведення семінарів, кру­глих столів, майстер-класів, методичних посиденьок, педагогічних </a:t>
          </a:r>
          <a:r>
            <a:rPr lang="uk-UA" dirty="0" err="1" smtClean="0">
              <a:solidFill>
                <a:schemeClr val="accent4">
                  <a:lumMod val="60000"/>
                  <a:lumOff val="40000"/>
                </a:schemeClr>
              </a:solidFill>
            </a:rPr>
            <a:t>кав</a:t>
          </a:r>
          <a:r>
            <a:rPr lang="en-US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’</a:t>
          </a:r>
          <a:r>
            <a:rPr lang="uk-UA" dirty="0" err="1" smtClean="0">
              <a:solidFill>
                <a:schemeClr val="accent4">
                  <a:lumMod val="60000"/>
                  <a:lumOff val="40000"/>
                </a:schemeClr>
              </a:solidFill>
            </a:rPr>
            <a:t>ярень</a:t>
          </a:r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 тощо; 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8BA68A03-B3B1-4294-B64D-41EAFA4D34B3}" type="parTrans" cxnId="{35EE89DA-899C-41F9-894D-B8510C6E72D0}">
      <dgm:prSet/>
      <dgm:spPr/>
      <dgm:t>
        <a:bodyPr/>
        <a:lstStyle/>
        <a:p>
          <a:endParaRPr lang="ru-RU"/>
        </a:p>
      </dgm:t>
    </dgm:pt>
    <dgm:pt modelId="{C1F254E0-7014-4DE4-850B-377C3678A412}" type="sibTrans" cxnId="{35EE89DA-899C-41F9-894D-B8510C6E72D0}">
      <dgm:prSet/>
      <dgm:spPr/>
      <dgm:t>
        <a:bodyPr/>
        <a:lstStyle/>
        <a:p>
          <a:endParaRPr lang="ru-RU"/>
        </a:p>
      </dgm:t>
    </dgm:pt>
    <dgm:pt modelId="{6F0B4015-8B07-4342-8227-2A685796043A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авторські програми; позаурочна діяльність з предмета тощо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8F19C6DF-A4D4-440A-9DF3-7AA699032BF0}" type="parTrans" cxnId="{34F95104-5BDC-4585-96AC-1B7FE11CEEE0}">
      <dgm:prSet/>
      <dgm:spPr/>
      <dgm:t>
        <a:bodyPr/>
        <a:lstStyle/>
        <a:p>
          <a:endParaRPr lang="ru-RU"/>
        </a:p>
      </dgm:t>
    </dgm:pt>
    <dgm:pt modelId="{6E57EE76-9F99-4A5A-8FCE-6167DFBFB8E0}" type="sibTrans" cxnId="{34F95104-5BDC-4585-96AC-1B7FE11CEEE0}">
      <dgm:prSet/>
      <dgm:spPr/>
      <dgm:t>
        <a:bodyPr/>
        <a:lstStyle/>
        <a:p>
          <a:endParaRPr lang="ru-RU"/>
        </a:p>
      </dgm:t>
    </dgm:pt>
    <dgm:pt modelId="{69C20F00-B252-4696-A8B4-763E9DA6511B}" type="pres">
      <dgm:prSet presAssocID="{C409F9A1-7C5F-4A37-B8D1-89C2A8E1681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4F764E3-B421-4B1F-9076-3E5BBC622168}" type="pres">
      <dgm:prSet presAssocID="{A8AA4771-BA68-4A14-9673-5BCCADABBDB2}" presName="horFlow" presStyleCnt="0"/>
      <dgm:spPr/>
    </dgm:pt>
    <dgm:pt modelId="{B94AD17C-00F3-41B9-9D2D-30FF49D6C3B8}" type="pres">
      <dgm:prSet presAssocID="{A8AA4771-BA68-4A14-9673-5BCCADABBDB2}" presName="bigChev" presStyleLbl="node1" presStyleIdx="0" presStyleCnt="5" custScaleX="396899" custScaleY="72636" custLinFactNeighborX="10046" custLinFactNeighborY="3574"/>
      <dgm:spPr/>
      <dgm:t>
        <a:bodyPr/>
        <a:lstStyle/>
        <a:p>
          <a:endParaRPr lang="ru-RU"/>
        </a:p>
      </dgm:t>
    </dgm:pt>
    <dgm:pt modelId="{6B8E0064-293A-491A-B8CB-1E38D6BA5EC3}" type="pres">
      <dgm:prSet presAssocID="{A8AA4771-BA68-4A14-9673-5BCCADABBDB2}" presName="vSp" presStyleCnt="0"/>
      <dgm:spPr/>
    </dgm:pt>
    <dgm:pt modelId="{F0FF5615-EE0A-4CF8-8AA5-3C5CABF0F390}" type="pres">
      <dgm:prSet presAssocID="{0681747E-006D-4BDF-A3B7-5516AD5D3C4B}" presName="horFlow" presStyleCnt="0"/>
      <dgm:spPr/>
    </dgm:pt>
    <dgm:pt modelId="{F42D49FA-693C-41F9-9A84-E516FF3552BF}" type="pres">
      <dgm:prSet presAssocID="{0681747E-006D-4BDF-A3B7-5516AD5D3C4B}" presName="bigChev" presStyleLbl="node1" presStyleIdx="1" presStyleCnt="5" custScaleX="396132" custScaleY="89864"/>
      <dgm:spPr/>
      <dgm:t>
        <a:bodyPr/>
        <a:lstStyle/>
        <a:p>
          <a:endParaRPr lang="ru-RU"/>
        </a:p>
      </dgm:t>
    </dgm:pt>
    <dgm:pt modelId="{3F866D59-9492-42F5-86B0-36CD72F7AFEB}" type="pres">
      <dgm:prSet presAssocID="{0681747E-006D-4BDF-A3B7-5516AD5D3C4B}" presName="vSp" presStyleCnt="0"/>
      <dgm:spPr/>
    </dgm:pt>
    <dgm:pt modelId="{EB373B36-B736-4F46-A27C-C8117722F397}" type="pres">
      <dgm:prSet presAssocID="{97C5D544-007E-49B2-BADF-049CCEB64E0C}" presName="horFlow" presStyleCnt="0"/>
      <dgm:spPr/>
    </dgm:pt>
    <dgm:pt modelId="{1CE3DEBF-720F-48C0-B189-02A135008DAA}" type="pres">
      <dgm:prSet presAssocID="{97C5D544-007E-49B2-BADF-049CCEB64E0C}" presName="bigChev" presStyleLbl="node1" presStyleIdx="2" presStyleCnt="5" custScaleX="396899" custScaleY="89757" custLinFactNeighborX="8104" custLinFactNeighborY="-8682"/>
      <dgm:spPr/>
      <dgm:t>
        <a:bodyPr/>
        <a:lstStyle/>
        <a:p>
          <a:endParaRPr lang="ru-RU"/>
        </a:p>
      </dgm:t>
    </dgm:pt>
    <dgm:pt modelId="{15856D03-3BDB-4CA4-B993-0F20AA77F1B4}" type="pres">
      <dgm:prSet presAssocID="{97C5D544-007E-49B2-BADF-049CCEB64E0C}" presName="vSp" presStyleCnt="0"/>
      <dgm:spPr/>
    </dgm:pt>
    <dgm:pt modelId="{CD3D4F71-F0D3-401F-B767-390F1CC8057F}" type="pres">
      <dgm:prSet presAssocID="{20466EF0-DD33-4075-B8A0-405B4C0D814B}" presName="horFlow" presStyleCnt="0"/>
      <dgm:spPr/>
    </dgm:pt>
    <dgm:pt modelId="{50805098-FA3B-4A7E-B764-46256EF9F276}" type="pres">
      <dgm:prSet presAssocID="{20466EF0-DD33-4075-B8A0-405B4C0D814B}" presName="bigChev" presStyleLbl="node1" presStyleIdx="3" presStyleCnt="5" custScaleX="396899"/>
      <dgm:spPr/>
      <dgm:t>
        <a:bodyPr/>
        <a:lstStyle/>
        <a:p>
          <a:endParaRPr lang="ru-RU"/>
        </a:p>
      </dgm:t>
    </dgm:pt>
    <dgm:pt modelId="{84DF9AFC-7AA8-44CD-B6AA-6F18EE2491C7}" type="pres">
      <dgm:prSet presAssocID="{20466EF0-DD33-4075-B8A0-405B4C0D814B}" presName="vSp" presStyleCnt="0"/>
      <dgm:spPr/>
    </dgm:pt>
    <dgm:pt modelId="{804218F7-7606-4D40-9305-C8ACF057C8C4}" type="pres">
      <dgm:prSet presAssocID="{6F0B4015-8B07-4342-8227-2A685796043A}" presName="horFlow" presStyleCnt="0"/>
      <dgm:spPr/>
    </dgm:pt>
    <dgm:pt modelId="{1DCEE996-B939-41A9-9F6A-9AACB749D6A3}" type="pres">
      <dgm:prSet presAssocID="{6F0B4015-8B07-4342-8227-2A685796043A}" presName="bigChev" presStyleLbl="node1" presStyleIdx="4" presStyleCnt="5" custScaleX="396899" custLinFactNeighborX="2315"/>
      <dgm:spPr/>
      <dgm:t>
        <a:bodyPr/>
        <a:lstStyle/>
        <a:p>
          <a:endParaRPr lang="ru-RU"/>
        </a:p>
      </dgm:t>
    </dgm:pt>
  </dgm:ptLst>
  <dgm:cxnLst>
    <dgm:cxn modelId="{57F499F1-3BF2-45FB-B651-8F7231D690DF}" srcId="{C409F9A1-7C5F-4A37-B8D1-89C2A8E1681C}" destId="{0681747E-006D-4BDF-A3B7-5516AD5D3C4B}" srcOrd="1" destOrd="0" parTransId="{CD647A3D-8027-4B1A-9788-DACDA909D433}" sibTransId="{340C9F39-34B8-4043-9B57-0F22F34FF0D5}"/>
    <dgm:cxn modelId="{1CA8FFEC-9794-4DEE-A598-CFC32AFA4847}" type="presOf" srcId="{6F0B4015-8B07-4342-8227-2A685796043A}" destId="{1DCEE996-B939-41A9-9F6A-9AACB749D6A3}" srcOrd="0" destOrd="0" presId="urn:microsoft.com/office/officeart/2005/8/layout/lProcess3"/>
    <dgm:cxn modelId="{66EF9F69-6A92-4428-9333-A7C837460559}" type="presOf" srcId="{97C5D544-007E-49B2-BADF-049CCEB64E0C}" destId="{1CE3DEBF-720F-48C0-B189-02A135008DAA}" srcOrd="0" destOrd="0" presId="urn:microsoft.com/office/officeart/2005/8/layout/lProcess3"/>
    <dgm:cxn modelId="{A76D02E8-E10D-4AB5-A54D-034CEB820369}" srcId="{C409F9A1-7C5F-4A37-B8D1-89C2A8E1681C}" destId="{97C5D544-007E-49B2-BADF-049CCEB64E0C}" srcOrd="2" destOrd="0" parTransId="{ABF83811-BDF7-4938-BE80-FAF55BF2EFB3}" sibTransId="{90D9B643-E81E-4552-A6DC-E57457CF6907}"/>
    <dgm:cxn modelId="{02F6C15C-C175-4928-AC12-8B03EA70FC95}" type="presOf" srcId="{A8AA4771-BA68-4A14-9673-5BCCADABBDB2}" destId="{B94AD17C-00F3-41B9-9D2D-30FF49D6C3B8}" srcOrd="0" destOrd="0" presId="urn:microsoft.com/office/officeart/2005/8/layout/lProcess3"/>
    <dgm:cxn modelId="{8E6EAF58-F316-4717-BC00-863F9B801F8F}" type="presOf" srcId="{20466EF0-DD33-4075-B8A0-405B4C0D814B}" destId="{50805098-FA3B-4A7E-B764-46256EF9F276}" srcOrd="0" destOrd="0" presId="urn:microsoft.com/office/officeart/2005/8/layout/lProcess3"/>
    <dgm:cxn modelId="{34F95104-5BDC-4585-96AC-1B7FE11CEEE0}" srcId="{C409F9A1-7C5F-4A37-B8D1-89C2A8E1681C}" destId="{6F0B4015-8B07-4342-8227-2A685796043A}" srcOrd="4" destOrd="0" parTransId="{8F19C6DF-A4D4-440A-9DF3-7AA699032BF0}" sibTransId="{6E57EE76-9F99-4A5A-8FCE-6167DFBFB8E0}"/>
    <dgm:cxn modelId="{DEBB1143-C690-40EE-8CE6-B6F767AA36B0}" type="presOf" srcId="{C409F9A1-7C5F-4A37-B8D1-89C2A8E1681C}" destId="{69C20F00-B252-4696-A8B4-763E9DA6511B}" srcOrd="0" destOrd="0" presId="urn:microsoft.com/office/officeart/2005/8/layout/lProcess3"/>
    <dgm:cxn modelId="{BF763A5D-3C62-46FC-83DF-63922472F192}" type="presOf" srcId="{0681747E-006D-4BDF-A3B7-5516AD5D3C4B}" destId="{F42D49FA-693C-41F9-9A84-E516FF3552BF}" srcOrd="0" destOrd="0" presId="urn:microsoft.com/office/officeart/2005/8/layout/lProcess3"/>
    <dgm:cxn modelId="{75F6D952-A923-4A00-978C-2F600EC1DB66}" srcId="{C409F9A1-7C5F-4A37-B8D1-89C2A8E1681C}" destId="{A8AA4771-BA68-4A14-9673-5BCCADABBDB2}" srcOrd="0" destOrd="0" parTransId="{638D5631-F200-4FD4-82E0-649DF951CB8C}" sibTransId="{22C01497-2B71-476C-A7B5-EA8E7EBE3DDD}"/>
    <dgm:cxn modelId="{35EE89DA-899C-41F9-894D-B8510C6E72D0}" srcId="{C409F9A1-7C5F-4A37-B8D1-89C2A8E1681C}" destId="{20466EF0-DD33-4075-B8A0-405B4C0D814B}" srcOrd="3" destOrd="0" parTransId="{8BA68A03-B3B1-4294-B64D-41EAFA4D34B3}" sibTransId="{C1F254E0-7014-4DE4-850B-377C3678A412}"/>
    <dgm:cxn modelId="{1121E0C0-D051-4CA1-8AC8-32F054444CDD}" type="presParOf" srcId="{69C20F00-B252-4696-A8B4-763E9DA6511B}" destId="{34F764E3-B421-4B1F-9076-3E5BBC622168}" srcOrd="0" destOrd="0" presId="urn:microsoft.com/office/officeart/2005/8/layout/lProcess3"/>
    <dgm:cxn modelId="{518A7902-75FF-4276-B3E2-D0257AEB5454}" type="presParOf" srcId="{34F764E3-B421-4B1F-9076-3E5BBC622168}" destId="{B94AD17C-00F3-41B9-9D2D-30FF49D6C3B8}" srcOrd="0" destOrd="0" presId="urn:microsoft.com/office/officeart/2005/8/layout/lProcess3"/>
    <dgm:cxn modelId="{314D4486-3738-48F7-88D8-C0D6A0B215BC}" type="presParOf" srcId="{69C20F00-B252-4696-A8B4-763E9DA6511B}" destId="{6B8E0064-293A-491A-B8CB-1E38D6BA5EC3}" srcOrd="1" destOrd="0" presId="urn:microsoft.com/office/officeart/2005/8/layout/lProcess3"/>
    <dgm:cxn modelId="{B7ADACC9-20AC-4CE6-A6A0-0DFD0ECCDBCC}" type="presParOf" srcId="{69C20F00-B252-4696-A8B4-763E9DA6511B}" destId="{F0FF5615-EE0A-4CF8-8AA5-3C5CABF0F390}" srcOrd="2" destOrd="0" presId="urn:microsoft.com/office/officeart/2005/8/layout/lProcess3"/>
    <dgm:cxn modelId="{A2F61136-E978-41C2-97F3-61D2F10E2770}" type="presParOf" srcId="{F0FF5615-EE0A-4CF8-8AA5-3C5CABF0F390}" destId="{F42D49FA-693C-41F9-9A84-E516FF3552BF}" srcOrd="0" destOrd="0" presId="urn:microsoft.com/office/officeart/2005/8/layout/lProcess3"/>
    <dgm:cxn modelId="{192AF097-4EA5-42D7-B5C7-8FA707B538C0}" type="presParOf" srcId="{69C20F00-B252-4696-A8B4-763E9DA6511B}" destId="{3F866D59-9492-42F5-86B0-36CD72F7AFEB}" srcOrd="3" destOrd="0" presId="urn:microsoft.com/office/officeart/2005/8/layout/lProcess3"/>
    <dgm:cxn modelId="{C50FCA55-BEFC-449C-B9D8-0F836CC6B2C6}" type="presParOf" srcId="{69C20F00-B252-4696-A8B4-763E9DA6511B}" destId="{EB373B36-B736-4F46-A27C-C8117722F397}" srcOrd="4" destOrd="0" presId="urn:microsoft.com/office/officeart/2005/8/layout/lProcess3"/>
    <dgm:cxn modelId="{9EF7B234-9C79-44AE-82EA-4CBD87D5F2C1}" type="presParOf" srcId="{EB373B36-B736-4F46-A27C-C8117722F397}" destId="{1CE3DEBF-720F-48C0-B189-02A135008DAA}" srcOrd="0" destOrd="0" presId="urn:microsoft.com/office/officeart/2005/8/layout/lProcess3"/>
    <dgm:cxn modelId="{A33CC2EB-3A90-4865-B74C-A1AFBEE4ED22}" type="presParOf" srcId="{69C20F00-B252-4696-A8B4-763E9DA6511B}" destId="{15856D03-3BDB-4CA4-B993-0F20AA77F1B4}" srcOrd="5" destOrd="0" presId="urn:microsoft.com/office/officeart/2005/8/layout/lProcess3"/>
    <dgm:cxn modelId="{388E76D4-461D-435D-A989-DCE3BEBF74CD}" type="presParOf" srcId="{69C20F00-B252-4696-A8B4-763E9DA6511B}" destId="{CD3D4F71-F0D3-401F-B767-390F1CC8057F}" srcOrd="6" destOrd="0" presId="urn:microsoft.com/office/officeart/2005/8/layout/lProcess3"/>
    <dgm:cxn modelId="{ADDD85A2-A8D8-4CD0-A94E-FE99A185FA7B}" type="presParOf" srcId="{CD3D4F71-F0D3-401F-B767-390F1CC8057F}" destId="{50805098-FA3B-4A7E-B764-46256EF9F276}" srcOrd="0" destOrd="0" presId="urn:microsoft.com/office/officeart/2005/8/layout/lProcess3"/>
    <dgm:cxn modelId="{8E4EBE2C-3800-4BC7-B458-7FB87F83B9DA}" type="presParOf" srcId="{69C20F00-B252-4696-A8B4-763E9DA6511B}" destId="{84DF9AFC-7AA8-44CD-B6AA-6F18EE2491C7}" srcOrd="7" destOrd="0" presId="urn:microsoft.com/office/officeart/2005/8/layout/lProcess3"/>
    <dgm:cxn modelId="{57C5FA48-6FEE-4FB9-9DB9-275297D00650}" type="presParOf" srcId="{69C20F00-B252-4696-A8B4-763E9DA6511B}" destId="{804218F7-7606-4D40-9305-C8ACF057C8C4}" srcOrd="8" destOrd="0" presId="urn:microsoft.com/office/officeart/2005/8/layout/lProcess3"/>
    <dgm:cxn modelId="{8A1CD6D4-30E1-49E1-B98F-B783C1355735}" type="presParOf" srcId="{804218F7-7606-4D40-9305-C8ACF057C8C4}" destId="{1DCEE996-B939-41A9-9F6A-9AACB749D6A3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9DDE326-30B7-4244-A7D7-022421503D9D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16CFAA6-C713-4069-9544-BB3578582B6C}">
      <dgm:prSet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uk-UA" dirty="0" smtClean="0"/>
            <a:t>поглиблення педагогічних знань, методологій навчання,вивчення директивних матеріалів, методичних рекомендацій;</a:t>
          </a:r>
          <a:endParaRPr lang="ru-RU" dirty="0"/>
        </a:p>
      </dgm:t>
    </dgm:pt>
    <dgm:pt modelId="{BB113F0B-9FE5-4F86-8918-2F6AEB7461A8}" type="parTrans" cxnId="{308C683C-37E9-4D81-886D-B02CC85C3536}">
      <dgm:prSet/>
      <dgm:spPr/>
      <dgm:t>
        <a:bodyPr/>
        <a:lstStyle/>
        <a:p>
          <a:endParaRPr lang="ru-RU"/>
        </a:p>
      </dgm:t>
    </dgm:pt>
    <dgm:pt modelId="{B632BABB-A312-4ED5-A8E2-051736F41506}" type="sibTrans" cxnId="{308C683C-37E9-4D81-886D-B02CC85C3536}">
      <dgm:prSet/>
      <dgm:spPr/>
      <dgm:t>
        <a:bodyPr/>
        <a:lstStyle/>
        <a:p>
          <a:endParaRPr lang="ru-RU"/>
        </a:p>
      </dgm:t>
    </dgm:pt>
    <dgm:pt modelId="{4C4D70EB-DFD0-438A-98BE-82D8B922C923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uk-UA" dirty="0" smtClean="0"/>
            <a:t>поглиблення науково-теоретичної підготовки з предмета та методики його викладання;</a:t>
          </a:r>
          <a:endParaRPr lang="ru-RU" dirty="0"/>
        </a:p>
      </dgm:t>
    </dgm:pt>
    <dgm:pt modelId="{66B9FEFC-198A-4373-ACC0-0159FE701F8C}" type="parTrans" cxnId="{D8C12AA4-0B9D-4A45-8986-7DC034E0242A}">
      <dgm:prSet/>
      <dgm:spPr/>
      <dgm:t>
        <a:bodyPr/>
        <a:lstStyle/>
        <a:p>
          <a:endParaRPr lang="ru-RU"/>
        </a:p>
      </dgm:t>
    </dgm:pt>
    <dgm:pt modelId="{A7DDE48C-4064-4F36-A466-BE61C3B4FA3F}" type="sibTrans" cxnId="{D8C12AA4-0B9D-4A45-8986-7DC034E0242A}">
      <dgm:prSet/>
      <dgm:spPr/>
      <dgm:t>
        <a:bodyPr/>
        <a:lstStyle/>
        <a:p>
          <a:endParaRPr lang="ru-RU"/>
        </a:p>
      </dgm:t>
    </dgm:pt>
    <dgm:pt modelId="{9329D80D-3701-4790-85E9-501D2F227CB0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uk-UA" dirty="0" smtClean="0"/>
            <a:t>поповнення знань із суміжних предметів</a:t>
          </a:r>
          <a:endParaRPr lang="ru-RU" dirty="0"/>
        </a:p>
      </dgm:t>
    </dgm:pt>
    <dgm:pt modelId="{9BA83C38-5753-48FB-A6A4-B401CFF2B1C2}" type="parTrans" cxnId="{BEB635CE-28DB-4A63-A223-38C6D6DAE813}">
      <dgm:prSet/>
      <dgm:spPr/>
      <dgm:t>
        <a:bodyPr/>
        <a:lstStyle/>
        <a:p>
          <a:endParaRPr lang="ru-RU"/>
        </a:p>
      </dgm:t>
    </dgm:pt>
    <dgm:pt modelId="{4F365E88-6B72-4049-B241-E26E6DE174D4}" type="sibTrans" cxnId="{BEB635CE-28DB-4A63-A223-38C6D6DAE813}">
      <dgm:prSet/>
      <dgm:spPr/>
      <dgm:t>
        <a:bodyPr/>
        <a:lstStyle/>
        <a:p>
          <a:endParaRPr lang="ru-RU"/>
        </a:p>
      </dgm:t>
    </dgm:pt>
    <dgm:pt modelId="{388CB7AC-08DC-4329-A1E3-F7E7453CDB14}" type="pres">
      <dgm:prSet presAssocID="{A9DDE326-30B7-4244-A7D7-022421503D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C80EA5-9304-4841-908D-24361211BBD9}" type="pres">
      <dgm:prSet presAssocID="{516CFAA6-C713-4069-9544-BB3578582B6C}" presName="linNode" presStyleCnt="0"/>
      <dgm:spPr/>
    </dgm:pt>
    <dgm:pt modelId="{6F0B38C7-DBF0-4CB8-AE41-77391CC4DE17}" type="pres">
      <dgm:prSet presAssocID="{516CFAA6-C713-4069-9544-BB3578582B6C}" presName="parentText" presStyleLbl="node1" presStyleIdx="0" presStyleCnt="3" custScaleX="277778" custScaleY="78805" custLinFactNeighborX="1497" custLinFactNeighborY="684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ABAC9F-ACB6-4FBD-A2CC-AE8A2FA7D8A4}" type="pres">
      <dgm:prSet presAssocID="{B632BABB-A312-4ED5-A8E2-051736F41506}" presName="sp" presStyleCnt="0"/>
      <dgm:spPr/>
    </dgm:pt>
    <dgm:pt modelId="{6DF0DA62-7EF0-4F1D-923F-0F08614B5826}" type="pres">
      <dgm:prSet presAssocID="{4C4D70EB-DFD0-438A-98BE-82D8B922C923}" presName="linNode" presStyleCnt="0"/>
      <dgm:spPr/>
    </dgm:pt>
    <dgm:pt modelId="{63C5F67A-8F54-4309-ADF3-12BCD93C83DD}" type="pres">
      <dgm:prSet presAssocID="{4C4D70EB-DFD0-438A-98BE-82D8B922C923}" presName="parentText" presStyleLbl="node1" presStyleIdx="1" presStyleCnt="3" custScaleX="277778" custScaleY="58734" custLinFactNeighborX="72158" custLinFactNeighborY="-17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802E8-CE67-4677-94EE-6279EF947CF4}" type="pres">
      <dgm:prSet presAssocID="{A7DDE48C-4064-4F36-A466-BE61C3B4FA3F}" presName="sp" presStyleCnt="0"/>
      <dgm:spPr/>
    </dgm:pt>
    <dgm:pt modelId="{C8FEA7CD-4E22-46C0-9502-F586D02CD682}" type="pres">
      <dgm:prSet presAssocID="{9329D80D-3701-4790-85E9-501D2F227CB0}" presName="linNode" presStyleCnt="0"/>
      <dgm:spPr/>
    </dgm:pt>
    <dgm:pt modelId="{61A31C8F-9390-4AA8-B5B0-E4902A27935E}" type="pres">
      <dgm:prSet presAssocID="{9329D80D-3701-4790-85E9-501D2F227CB0}" presName="parentText" presStyleLbl="node1" presStyleIdx="2" presStyleCnt="3" custScaleX="277778" custScaleY="59104" custLinFactNeighborX="39544" custLinFactNeighborY="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526D22-98D9-487A-9A8F-173FD40F4DBB}" type="presOf" srcId="{4C4D70EB-DFD0-438A-98BE-82D8B922C923}" destId="{63C5F67A-8F54-4309-ADF3-12BCD93C83DD}" srcOrd="0" destOrd="0" presId="urn:microsoft.com/office/officeart/2005/8/layout/vList5"/>
    <dgm:cxn modelId="{F7289406-95FF-475C-9A38-F65026E802B9}" type="presOf" srcId="{516CFAA6-C713-4069-9544-BB3578582B6C}" destId="{6F0B38C7-DBF0-4CB8-AE41-77391CC4DE17}" srcOrd="0" destOrd="0" presId="urn:microsoft.com/office/officeart/2005/8/layout/vList5"/>
    <dgm:cxn modelId="{D8C12AA4-0B9D-4A45-8986-7DC034E0242A}" srcId="{A9DDE326-30B7-4244-A7D7-022421503D9D}" destId="{4C4D70EB-DFD0-438A-98BE-82D8B922C923}" srcOrd="1" destOrd="0" parTransId="{66B9FEFC-198A-4373-ACC0-0159FE701F8C}" sibTransId="{A7DDE48C-4064-4F36-A466-BE61C3B4FA3F}"/>
    <dgm:cxn modelId="{7ABA886D-827B-493E-AE13-A803201D70F1}" type="presOf" srcId="{9329D80D-3701-4790-85E9-501D2F227CB0}" destId="{61A31C8F-9390-4AA8-B5B0-E4902A27935E}" srcOrd="0" destOrd="0" presId="urn:microsoft.com/office/officeart/2005/8/layout/vList5"/>
    <dgm:cxn modelId="{C3B8320A-CB1D-44F5-8CE3-C6E38AC431CF}" type="presOf" srcId="{A9DDE326-30B7-4244-A7D7-022421503D9D}" destId="{388CB7AC-08DC-4329-A1E3-F7E7453CDB14}" srcOrd="0" destOrd="0" presId="urn:microsoft.com/office/officeart/2005/8/layout/vList5"/>
    <dgm:cxn modelId="{BEB635CE-28DB-4A63-A223-38C6D6DAE813}" srcId="{A9DDE326-30B7-4244-A7D7-022421503D9D}" destId="{9329D80D-3701-4790-85E9-501D2F227CB0}" srcOrd="2" destOrd="0" parTransId="{9BA83C38-5753-48FB-A6A4-B401CFF2B1C2}" sibTransId="{4F365E88-6B72-4049-B241-E26E6DE174D4}"/>
    <dgm:cxn modelId="{308C683C-37E9-4D81-886D-B02CC85C3536}" srcId="{A9DDE326-30B7-4244-A7D7-022421503D9D}" destId="{516CFAA6-C713-4069-9544-BB3578582B6C}" srcOrd="0" destOrd="0" parTransId="{BB113F0B-9FE5-4F86-8918-2F6AEB7461A8}" sibTransId="{B632BABB-A312-4ED5-A8E2-051736F41506}"/>
    <dgm:cxn modelId="{1B079F86-2B2E-4173-86C4-789FE7E77C7B}" type="presParOf" srcId="{388CB7AC-08DC-4329-A1E3-F7E7453CDB14}" destId="{4EC80EA5-9304-4841-908D-24361211BBD9}" srcOrd="0" destOrd="0" presId="urn:microsoft.com/office/officeart/2005/8/layout/vList5"/>
    <dgm:cxn modelId="{19B7D1C0-599C-4AAA-8B9E-4F0B54DCD076}" type="presParOf" srcId="{4EC80EA5-9304-4841-908D-24361211BBD9}" destId="{6F0B38C7-DBF0-4CB8-AE41-77391CC4DE17}" srcOrd="0" destOrd="0" presId="urn:microsoft.com/office/officeart/2005/8/layout/vList5"/>
    <dgm:cxn modelId="{85980051-4805-443F-A783-0FB699741948}" type="presParOf" srcId="{388CB7AC-08DC-4329-A1E3-F7E7453CDB14}" destId="{0FABAC9F-ACB6-4FBD-A2CC-AE8A2FA7D8A4}" srcOrd="1" destOrd="0" presId="urn:microsoft.com/office/officeart/2005/8/layout/vList5"/>
    <dgm:cxn modelId="{45C8A099-45A1-4B58-AFDD-1DB89E33B50D}" type="presParOf" srcId="{388CB7AC-08DC-4329-A1E3-F7E7453CDB14}" destId="{6DF0DA62-7EF0-4F1D-923F-0F08614B5826}" srcOrd="2" destOrd="0" presId="urn:microsoft.com/office/officeart/2005/8/layout/vList5"/>
    <dgm:cxn modelId="{6DF01502-840D-4DD7-9865-A11C563B829E}" type="presParOf" srcId="{6DF0DA62-7EF0-4F1D-923F-0F08614B5826}" destId="{63C5F67A-8F54-4309-ADF3-12BCD93C83DD}" srcOrd="0" destOrd="0" presId="urn:microsoft.com/office/officeart/2005/8/layout/vList5"/>
    <dgm:cxn modelId="{6D311364-EE3A-4503-945D-0C31EF074BA6}" type="presParOf" srcId="{388CB7AC-08DC-4329-A1E3-F7E7453CDB14}" destId="{12F802E8-CE67-4677-94EE-6279EF947CF4}" srcOrd="3" destOrd="0" presId="urn:microsoft.com/office/officeart/2005/8/layout/vList5"/>
    <dgm:cxn modelId="{F8ACCEE6-B978-4098-A96F-670E2420C4FA}" type="presParOf" srcId="{388CB7AC-08DC-4329-A1E3-F7E7453CDB14}" destId="{C8FEA7CD-4E22-46C0-9502-F586D02CD682}" srcOrd="4" destOrd="0" presId="urn:microsoft.com/office/officeart/2005/8/layout/vList5"/>
    <dgm:cxn modelId="{3BFB8F9C-EC14-430B-BE8C-AD518747CA37}" type="presParOf" srcId="{C8FEA7CD-4E22-46C0-9502-F586D02CD682}" destId="{61A31C8F-9390-4AA8-B5B0-E4902A27935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D1449BE-3CE2-4FAD-A078-AED2181CD4F5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CC1754A-DF44-4DBB-B91D-5297E21A34E1}">
      <dgm:prSet custT="1"/>
      <dgm:spPr/>
      <dgm:t>
        <a:bodyPr/>
        <a:lstStyle/>
        <a:p>
          <a:pPr rtl="0"/>
          <a:r>
            <a:rPr lang="uk-UA" sz="2000" dirty="0" smtClean="0">
              <a:solidFill>
                <a:schemeClr val="tx1"/>
              </a:solidFill>
            </a:rPr>
            <a:t>психолого-педагогічні  заняття та тренінги</a:t>
          </a:r>
          <a:r>
            <a:rPr lang="uk-UA" sz="2000" dirty="0" smtClean="0">
              <a:solidFill>
                <a:schemeClr val="accent6"/>
              </a:solidFill>
            </a:rPr>
            <a:t> </a:t>
          </a:r>
          <a:endParaRPr lang="ru-RU" sz="2000" dirty="0">
            <a:solidFill>
              <a:schemeClr val="accent6"/>
            </a:solidFill>
          </a:endParaRPr>
        </a:p>
      </dgm:t>
    </dgm:pt>
    <dgm:pt modelId="{5FC62C9D-BF27-43F2-9C94-5B8114871B08}" type="parTrans" cxnId="{5736B018-02A3-4301-BA4E-B7F02788DD1A}">
      <dgm:prSet/>
      <dgm:spPr/>
      <dgm:t>
        <a:bodyPr/>
        <a:lstStyle/>
        <a:p>
          <a:endParaRPr lang="ru-RU" sz="2000"/>
        </a:p>
      </dgm:t>
    </dgm:pt>
    <dgm:pt modelId="{B97F44EE-9BB2-4A73-AEE2-E3B8F2951162}" type="sibTrans" cxnId="{5736B018-02A3-4301-BA4E-B7F02788DD1A}">
      <dgm:prSet/>
      <dgm:spPr/>
      <dgm:t>
        <a:bodyPr/>
        <a:lstStyle/>
        <a:p>
          <a:endParaRPr lang="ru-RU" sz="2000"/>
        </a:p>
      </dgm:t>
    </dgm:pt>
    <dgm:pt modelId="{A6D772EA-EC40-4E05-9D9B-9AA4ECD19F4E}">
      <dgm:prSet custT="1"/>
      <dgm:spPr/>
      <dgm:t>
        <a:bodyPr/>
        <a:lstStyle/>
        <a:p>
          <a:pPr rtl="0"/>
          <a:r>
            <a:rPr lang="uk-UA" sz="2000" smtClean="0"/>
            <a:t>методичні та педагогічні майстерні; </a:t>
          </a:r>
          <a:endParaRPr lang="ru-RU" sz="2000"/>
        </a:p>
      </dgm:t>
    </dgm:pt>
    <dgm:pt modelId="{3BD655D9-B61A-4546-ADD5-5984F6813D64}" type="parTrans" cxnId="{A9DA6C69-96E4-429D-A59F-2C091ACD0078}">
      <dgm:prSet/>
      <dgm:spPr/>
      <dgm:t>
        <a:bodyPr/>
        <a:lstStyle/>
        <a:p>
          <a:endParaRPr lang="ru-RU" sz="2000"/>
        </a:p>
      </dgm:t>
    </dgm:pt>
    <dgm:pt modelId="{7538A61F-9BE9-45C2-9294-E55E32FC8DCC}" type="sibTrans" cxnId="{A9DA6C69-96E4-429D-A59F-2C091ACD0078}">
      <dgm:prSet/>
      <dgm:spPr/>
      <dgm:t>
        <a:bodyPr/>
        <a:lstStyle/>
        <a:p>
          <a:endParaRPr lang="ru-RU" sz="2000"/>
        </a:p>
      </dgm:t>
    </dgm:pt>
    <dgm:pt modelId="{79D3B267-79C4-4C36-970D-CC4B47A0AA54}">
      <dgm:prSet custT="1"/>
      <dgm:spPr/>
      <dgm:t>
        <a:bodyPr/>
        <a:lstStyle/>
        <a:p>
          <a:pPr rtl="0"/>
          <a:r>
            <a:rPr lang="uk-UA" sz="2000" smtClean="0"/>
            <a:t>творчі лабораторії вчителя, методиста, керівника; </a:t>
          </a:r>
          <a:endParaRPr lang="ru-RU" sz="2000"/>
        </a:p>
      </dgm:t>
    </dgm:pt>
    <dgm:pt modelId="{9FCDB7FE-A0EB-4C89-8C59-30C8B43161C0}" type="parTrans" cxnId="{02B682F5-6DBA-47E4-8ECF-4603E2E93CFE}">
      <dgm:prSet/>
      <dgm:spPr/>
      <dgm:t>
        <a:bodyPr/>
        <a:lstStyle/>
        <a:p>
          <a:endParaRPr lang="ru-RU" sz="2000"/>
        </a:p>
      </dgm:t>
    </dgm:pt>
    <dgm:pt modelId="{D12AB270-F2A9-4A7F-B9C8-2AF63E688ECB}" type="sibTrans" cxnId="{02B682F5-6DBA-47E4-8ECF-4603E2E93CFE}">
      <dgm:prSet/>
      <dgm:spPr/>
      <dgm:t>
        <a:bodyPr/>
        <a:lstStyle/>
        <a:p>
          <a:endParaRPr lang="ru-RU" sz="2000"/>
        </a:p>
      </dgm:t>
    </dgm:pt>
    <dgm:pt modelId="{198CE469-A394-4087-A272-9C1D894A7520}">
      <dgm:prSet custT="1"/>
      <dgm:spPr/>
      <dgm:t>
        <a:bodyPr/>
        <a:lstStyle/>
        <a:p>
          <a:pPr rtl="0"/>
          <a:r>
            <a:rPr lang="uk-UA" sz="2000" smtClean="0"/>
            <a:t>конкурси фахової майстерності; </a:t>
          </a:r>
          <a:endParaRPr lang="ru-RU" sz="2000"/>
        </a:p>
      </dgm:t>
    </dgm:pt>
    <dgm:pt modelId="{186F5F07-2F86-40F8-81CE-C92B9A139037}" type="parTrans" cxnId="{5B0D6C89-2328-43F4-97FB-49944667A097}">
      <dgm:prSet/>
      <dgm:spPr/>
      <dgm:t>
        <a:bodyPr/>
        <a:lstStyle/>
        <a:p>
          <a:endParaRPr lang="ru-RU" sz="2000"/>
        </a:p>
      </dgm:t>
    </dgm:pt>
    <dgm:pt modelId="{08FF7E4E-A2BF-4791-9270-56D40676DCB1}" type="sibTrans" cxnId="{5B0D6C89-2328-43F4-97FB-49944667A097}">
      <dgm:prSet/>
      <dgm:spPr/>
      <dgm:t>
        <a:bodyPr/>
        <a:lstStyle/>
        <a:p>
          <a:endParaRPr lang="ru-RU" sz="2000"/>
        </a:p>
      </dgm:t>
    </dgm:pt>
    <dgm:pt modelId="{E6F4D746-2E83-4E4D-B746-8CE255DC715A}">
      <dgm:prSet custT="1"/>
      <dgm:spPr/>
      <dgm:t>
        <a:bodyPr/>
        <a:lstStyle/>
        <a:p>
          <a:pPr rtl="0"/>
          <a:r>
            <a:rPr lang="uk-UA" sz="2000" smtClean="0"/>
            <a:t>методичні практикуми</a:t>
          </a:r>
          <a:endParaRPr lang="ru-RU" sz="2000"/>
        </a:p>
      </dgm:t>
    </dgm:pt>
    <dgm:pt modelId="{7A58867F-5977-4DF3-9157-2B0C5B9F3039}" type="parTrans" cxnId="{404BEC56-51EA-43E0-A027-EBA57C21A199}">
      <dgm:prSet/>
      <dgm:spPr/>
      <dgm:t>
        <a:bodyPr/>
        <a:lstStyle/>
        <a:p>
          <a:endParaRPr lang="ru-RU" sz="2000"/>
        </a:p>
      </dgm:t>
    </dgm:pt>
    <dgm:pt modelId="{05B4F225-F23B-4F25-ABE0-89941C41BA25}" type="sibTrans" cxnId="{404BEC56-51EA-43E0-A027-EBA57C21A199}">
      <dgm:prSet/>
      <dgm:spPr/>
      <dgm:t>
        <a:bodyPr/>
        <a:lstStyle/>
        <a:p>
          <a:endParaRPr lang="ru-RU" sz="2000"/>
        </a:p>
      </dgm:t>
    </dgm:pt>
    <dgm:pt modelId="{84B1CE8A-D18D-466D-9C11-4F8503C26FDE}">
      <dgm:prSet custT="1"/>
      <dgm:spPr/>
      <dgm:t>
        <a:bodyPr/>
        <a:lstStyle/>
        <a:p>
          <a:pPr rtl="0"/>
          <a:r>
            <a:rPr lang="uk-UA" sz="2000" smtClean="0"/>
            <a:t>методичні (педагогічні) трибуни</a:t>
          </a:r>
          <a:endParaRPr lang="ru-RU" sz="2000"/>
        </a:p>
      </dgm:t>
    </dgm:pt>
    <dgm:pt modelId="{F9424098-72FB-4C13-B009-A8F282C396EE}" type="parTrans" cxnId="{45F71BDA-93D2-4730-BBDF-C3195E39E811}">
      <dgm:prSet/>
      <dgm:spPr/>
      <dgm:t>
        <a:bodyPr/>
        <a:lstStyle/>
        <a:p>
          <a:endParaRPr lang="ru-RU" sz="2000"/>
        </a:p>
      </dgm:t>
    </dgm:pt>
    <dgm:pt modelId="{2804483A-BF70-454A-A21C-F42C82845FB9}" type="sibTrans" cxnId="{45F71BDA-93D2-4730-BBDF-C3195E39E811}">
      <dgm:prSet/>
      <dgm:spPr/>
      <dgm:t>
        <a:bodyPr/>
        <a:lstStyle/>
        <a:p>
          <a:endParaRPr lang="ru-RU" sz="2000"/>
        </a:p>
      </dgm:t>
    </dgm:pt>
    <dgm:pt modelId="{3CF940A1-6AF6-48D0-A830-BE37372110CB}">
      <dgm:prSet custT="1"/>
      <dgm:spPr/>
      <dgm:t>
        <a:bodyPr/>
        <a:lstStyle/>
        <a:p>
          <a:pPr rtl="0"/>
          <a:r>
            <a:rPr lang="uk-UA" sz="2000" dirty="0" smtClean="0"/>
            <a:t>методичні посиденьки, </a:t>
          </a:r>
          <a:r>
            <a:rPr lang="uk-UA" sz="2000" dirty="0" err="1" smtClean="0"/>
            <a:t>кав</a:t>
          </a:r>
          <a:r>
            <a:rPr lang="en-US" sz="2000" dirty="0" smtClean="0"/>
            <a:t>’</a:t>
          </a:r>
          <a:r>
            <a:rPr lang="uk-UA" sz="2000" dirty="0" err="1" smtClean="0"/>
            <a:t>ярні</a:t>
          </a:r>
          <a:endParaRPr lang="ru-RU" sz="2000" dirty="0"/>
        </a:p>
      </dgm:t>
    </dgm:pt>
    <dgm:pt modelId="{33E36001-828A-425C-8598-423C849138C3}" type="parTrans" cxnId="{E79CAEE6-FBD4-42CA-92C6-7BFE7AF722F8}">
      <dgm:prSet/>
      <dgm:spPr/>
      <dgm:t>
        <a:bodyPr/>
        <a:lstStyle/>
        <a:p>
          <a:endParaRPr lang="ru-RU" sz="2000"/>
        </a:p>
      </dgm:t>
    </dgm:pt>
    <dgm:pt modelId="{D09F81C0-56BC-48DC-8529-E4D04CEA0369}" type="sibTrans" cxnId="{E79CAEE6-FBD4-42CA-92C6-7BFE7AF722F8}">
      <dgm:prSet/>
      <dgm:spPr/>
      <dgm:t>
        <a:bodyPr/>
        <a:lstStyle/>
        <a:p>
          <a:endParaRPr lang="ru-RU" sz="2000"/>
        </a:p>
      </dgm:t>
    </dgm:pt>
    <dgm:pt modelId="{4F502C06-14E7-41F6-BD96-C8479864BF1F}" type="pres">
      <dgm:prSet presAssocID="{DD1449BE-3CE2-4FAD-A078-AED2181CD4F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54AD16-80D9-41DF-B6DB-3039B1F053AC}" type="pres">
      <dgm:prSet presAssocID="{6CC1754A-DF44-4DBB-B91D-5297E21A34E1}" presName="circ1" presStyleLbl="vennNode1" presStyleIdx="0" presStyleCnt="7"/>
      <dgm:spPr/>
    </dgm:pt>
    <dgm:pt modelId="{4F0D9EC5-6E80-4EA4-B8D7-5DFC51A6890E}" type="pres">
      <dgm:prSet presAssocID="{6CC1754A-DF44-4DBB-B91D-5297E21A34E1}" presName="circ1Tx" presStyleLbl="revTx" presStyleIdx="0" presStyleCnt="0" custAng="0" custScaleX="93953" custScaleY="753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0B56F-C04E-41BF-9C20-D4A81CE1E3D1}" type="pres">
      <dgm:prSet presAssocID="{A6D772EA-EC40-4E05-9D9B-9AA4ECD19F4E}" presName="circ2" presStyleLbl="vennNode1" presStyleIdx="1" presStyleCnt="7"/>
      <dgm:spPr/>
    </dgm:pt>
    <dgm:pt modelId="{FF906E41-B5A8-4AC4-800C-C94B3215C73F}" type="pres">
      <dgm:prSet presAssocID="{A6D772EA-EC40-4E05-9D9B-9AA4ECD19F4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B63486-7F82-437E-9073-227F34A1006A}" type="pres">
      <dgm:prSet presAssocID="{79D3B267-79C4-4C36-970D-CC4B47A0AA54}" presName="circ3" presStyleLbl="vennNode1" presStyleIdx="2" presStyleCnt="7"/>
      <dgm:spPr/>
    </dgm:pt>
    <dgm:pt modelId="{AD7F630E-E04A-4956-8930-75D1DAF8D939}" type="pres">
      <dgm:prSet presAssocID="{79D3B267-79C4-4C36-970D-CC4B47A0AA5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690A48-B959-49F5-A492-C66F1D3AC9D3}" type="pres">
      <dgm:prSet presAssocID="{198CE469-A394-4087-A272-9C1D894A7520}" presName="circ4" presStyleLbl="vennNode1" presStyleIdx="3" presStyleCnt="7"/>
      <dgm:spPr/>
    </dgm:pt>
    <dgm:pt modelId="{A3F4801E-A7AD-46A9-8A9D-781E7C6F4C35}" type="pres">
      <dgm:prSet presAssocID="{198CE469-A394-4087-A272-9C1D894A7520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58853D-EC44-4410-AFE3-B224A2364FF1}" type="pres">
      <dgm:prSet presAssocID="{E6F4D746-2E83-4E4D-B746-8CE255DC715A}" presName="circ5" presStyleLbl="vennNode1" presStyleIdx="4" presStyleCnt="7"/>
      <dgm:spPr/>
    </dgm:pt>
    <dgm:pt modelId="{6C69BDE9-7CF6-4884-B46C-41D63CBAAC1A}" type="pres">
      <dgm:prSet presAssocID="{E6F4D746-2E83-4E4D-B746-8CE255DC715A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1C06C2-604B-4A13-8AC8-BD40CF89CF98}" type="pres">
      <dgm:prSet presAssocID="{84B1CE8A-D18D-466D-9C11-4F8503C26FDE}" presName="circ6" presStyleLbl="vennNode1" presStyleIdx="5" presStyleCnt="7"/>
      <dgm:spPr/>
    </dgm:pt>
    <dgm:pt modelId="{3E0AC160-B97F-431B-AC9C-682085B66AC2}" type="pres">
      <dgm:prSet presAssocID="{84B1CE8A-D18D-466D-9C11-4F8503C26FDE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BDDD1A-88B1-438D-89EC-3916122B4AB7}" type="pres">
      <dgm:prSet presAssocID="{3CF940A1-6AF6-48D0-A830-BE37372110CB}" presName="circ7" presStyleLbl="vennNode1" presStyleIdx="6" presStyleCnt="7"/>
      <dgm:spPr/>
    </dgm:pt>
    <dgm:pt modelId="{BBD91A98-8351-496F-967E-5809880B3E25}" type="pres">
      <dgm:prSet presAssocID="{3CF940A1-6AF6-48D0-A830-BE37372110CB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4BEC56-51EA-43E0-A027-EBA57C21A199}" srcId="{DD1449BE-3CE2-4FAD-A078-AED2181CD4F5}" destId="{E6F4D746-2E83-4E4D-B746-8CE255DC715A}" srcOrd="4" destOrd="0" parTransId="{7A58867F-5977-4DF3-9157-2B0C5B9F3039}" sibTransId="{05B4F225-F23B-4F25-ABE0-89941C41BA25}"/>
    <dgm:cxn modelId="{FF12022C-221F-487D-B0F5-65FEABEB2F54}" type="presOf" srcId="{79D3B267-79C4-4C36-970D-CC4B47A0AA54}" destId="{AD7F630E-E04A-4956-8930-75D1DAF8D939}" srcOrd="0" destOrd="0" presId="urn:microsoft.com/office/officeart/2005/8/layout/venn1"/>
    <dgm:cxn modelId="{8117858A-271D-43E3-8BDA-B7CE93CE376C}" type="presOf" srcId="{3CF940A1-6AF6-48D0-A830-BE37372110CB}" destId="{BBD91A98-8351-496F-967E-5809880B3E25}" srcOrd="0" destOrd="0" presId="urn:microsoft.com/office/officeart/2005/8/layout/venn1"/>
    <dgm:cxn modelId="{5736B018-02A3-4301-BA4E-B7F02788DD1A}" srcId="{DD1449BE-3CE2-4FAD-A078-AED2181CD4F5}" destId="{6CC1754A-DF44-4DBB-B91D-5297E21A34E1}" srcOrd="0" destOrd="0" parTransId="{5FC62C9D-BF27-43F2-9C94-5B8114871B08}" sibTransId="{B97F44EE-9BB2-4A73-AEE2-E3B8F2951162}"/>
    <dgm:cxn modelId="{EF8648C4-75B4-4944-8BCE-4799B974D1F8}" type="presOf" srcId="{DD1449BE-3CE2-4FAD-A078-AED2181CD4F5}" destId="{4F502C06-14E7-41F6-BD96-C8479864BF1F}" srcOrd="0" destOrd="0" presId="urn:microsoft.com/office/officeart/2005/8/layout/venn1"/>
    <dgm:cxn modelId="{02B682F5-6DBA-47E4-8ECF-4603E2E93CFE}" srcId="{DD1449BE-3CE2-4FAD-A078-AED2181CD4F5}" destId="{79D3B267-79C4-4C36-970D-CC4B47A0AA54}" srcOrd="2" destOrd="0" parTransId="{9FCDB7FE-A0EB-4C89-8C59-30C8B43161C0}" sibTransId="{D12AB270-F2A9-4A7F-B9C8-2AF63E688ECB}"/>
    <dgm:cxn modelId="{A9DA6C69-96E4-429D-A59F-2C091ACD0078}" srcId="{DD1449BE-3CE2-4FAD-A078-AED2181CD4F5}" destId="{A6D772EA-EC40-4E05-9D9B-9AA4ECD19F4E}" srcOrd="1" destOrd="0" parTransId="{3BD655D9-B61A-4546-ADD5-5984F6813D64}" sibTransId="{7538A61F-9BE9-45C2-9294-E55E32FC8DCC}"/>
    <dgm:cxn modelId="{011EC24A-270E-431D-873B-2AD6F48ECE08}" type="presOf" srcId="{E6F4D746-2E83-4E4D-B746-8CE255DC715A}" destId="{6C69BDE9-7CF6-4884-B46C-41D63CBAAC1A}" srcOrd="0" destOrd="0" presId="urn:microsoft.com/office/officeart/2005/8/layout/venn1"/>
    <dgm:cxn modelId="{1DD0FA58-CF7B-4F22-947F-8A1F91C7E998}" type="presOf" srcId="{6CC1754A-DF44-4DBB-B91D-5297E21A34E1}" destId="{4F0D9EC5-6E80-4EA4-B8D7-5DFC51A6890E}" srcOrd="0" destOrd="0" presId="urn:microsoft.com/office/officeart/2005/8/layout/venn1"/>
    <dgm:cxn modelId="{5B0D6C89-2328-43F4-97FB-49944667A097}" srcId="{DD1449BE-3CE2-4FAD-A078-AED2181CD4F5}" destId="{198CE469-A394-4087-A272-9C1D894A7520}" srcOrd="3" destOrd="0" parTransId="{186F5F07-2F86-40F8-81CE-C92B9A139037}" sibTransId="{08FF7E4E-A2BF-4791-9270-56D40676DCB1}"/>
    <dgm:cxn modelId="{3C9ED655-1058-46AF-B47C-43AE4C1A1AE6}" type="presOf" srcId="{A6D772EA-EC40-4E05-9D9B-9AA4ECD19F4E}" destId="{FF906E41-B5A8-4AC4-800C-C94B3215C73F}" srcOrd="0" destOrd="0" presId="urn:microsoft.com/office/officeart/2005/8/layout/venn1"/>
    <dgm:cxn modelId="{E7D75419-B45E-44A5-9C8D-77C49CF4A1E9}" type="presOf" srcId="{198CE469-A394-4087-A272-9C1D894A7520}" destId="{A3F4801E-A7AD-46A9-8A9D-781E7C6F4C35}" srcOrd="0" destOrd="0" presId="urn:microsoft.com/office/officeart/2005/8/layout/venn1"/>
    <dgm:cxn modelId="{C202DAA4-78E1-4641-B7CC-2F8E35C65F97}" type="presOf" srcId="{84B1CE8A-D18D-466D-9C11-4F8503C26FDE}" destId="{3E0AC160-B97F-431B-AC9C-682085B66AC2}" srcOrd="0" destOrd="0" presId="urn:microsoft.com/office/officeart/2005/8/layout/venn1"/>
    <dgm:cxn modelId="{E79CAEE6-FBD4-42CA-92C6-7BFE7AF722F8}" srcId="{DD1449BE-3CE2-4FAD-A078-AED2181CD4F5}" destId="{3CF940A1-6AF6-48D0-A830-BE37372110CB}" srcOrd="6" destOrd="0" parTransId="{33E36001-828A-425C-8598-423C849138C3}" sibTransId="{D09F81C0-56BC-48DC-8529-E4D04CEA0369}"/>
    <dgm:cxn modelId="{45F71BDA-93D2-4730-BBDF-C3195E39E811}" srcId="{DD1449BE-3CE2-4FAD-A078-AED2181CD4F5}" destId="{84B1CE8A-D18D-466D-9C11-4F8503C26FDE}" srcOrd="5" destOrd="0" parTransId="{F9424098-72FB-4C13-B009-A8F282C396EE}" sibTransId="{2804483A-BF70-454A-A21C-F42C82845FB9}"/>
    <dgm:cxn modelId="{C968C55C-D18D-4651-84D1-B8090AD81100}" type="presParOf" srcId="{4F502C06-14E7-41F6-BD96-C8479864BF1F}" destId="{A354AD16-80D9-41DF-B6DB-3039B1F053AC}" srcOrd="0" destOrd="0" presId="urn:microsoft.com/office/officeart/2005/8/layout/venn1"/>
    <dgm:cxn modelId="{4248D512-04E5-4069-9FD9-C012D0756AB1}" type="presParOf" srcId="{4F502C06-14E7-41F6-BD96-C8479864BF1F}" destId="{4F0D9EC5-6E80-4EA4-B8D7-5DFC51A6890E}" srcOrd="1" destOrd="0" presId="urn:microsoft.com/office/officeart/2005/8/layout/venn1"/>
    <dgm:cxn modelId="{E7EA64E5-62BB-4DA3-81D5-9618D0F169C5}" type="presParOf" srcId="{4F502C06-14E7-41F6-BD96-C8479864BF1F}" destId="{8AC0B56F-C04E-41BF-9C20-D4A81CE1E3D1}" srcOrd="2" destOrd="0" presId="urn:microsoft.com/office/officeart/2005/8/layout/venn1"/>
    <dgm:cxn modelId="{5C19A57F-E849-4BC0-889C-1703B78064F8}" type="presParOf" srcId="{4F502C06-14E7-41F6-BD96-C8479864BF1F}" destId="{FF906E41-B5A8-4AC4-800C-C94B3215C73F}" srcOrd="3" destOrd="0" presId="urn:microsoft.com/office/officeart/2005/8/layout/venn1"/>
    <dgm:cxn modelId="{0F1F5544-E508-4003-AD68-6A530140D130}" type="presParOf" srcId="{4F502C06-14E7-41F6-BD96-C8479864BF1F}" destId="{B1B63486-7F82-437E-9073-227F34A1006A}" srcOrd="4" destOrd="0" presId="urn:microsoft.com/office/officeart/2005/8/layout/venn1"/>
    <dgm:cxn modelId="{80453543-5F12-45EA-BEAD-F6BC29D75AF9}" type="presParOf" srcId="{4F502C06-14E7-41F6-BD96-C8479864BF1F}" destId="{AD7F630E-E04A-4956-8930-75D1DAF8D939}" srcOrd="5" destOrd="0" presId="urn:microsoft.com/office/officeart/2005/8/layout/venn1"/>
    <dgm:cxn modelId="{AB9F8C02-91F9-45FE-BBA9-2FC37B5E754D}" type="presParOf" srcId="{4F502C06-14E7-41F6-BD96-C8479864BF1F}" destId="{47690A48-B959-49F5-A492-C66F1D3AC9D3}" srcOrd="6" destOrd="0" presId="urn:microsoft.com/office/officeart/2005/8/layout/venn1"/>
    <dgm:cxn modelId="{C2D4D896-9FDB-4E91-A196-CA724BD4D910}" type="presParOf" srcId="{4F502C06-14E7-41F6-BD96-C8479864BF1F}" destId="{A3F4801E-A7AD-46A9-8A9D-781E7C6F4C35}" srcOrd="7" destOrd="0" presId="urn:microsoft.com/office/officeart/2005/8/layout/venn1"/>
    <dgm:cxn modelId="{A4456CF0-8EF4-43EA-A9C2-553C890EB333}" type="presParOf" srcId="{4F502C06-14E7-41F6-BD96-C8479864BF1F}" destId="{5058853D-EC44-4410-AFE3-B224A2364FF1}" srcOrd="8" destOrd="0" presId="urn:microsoft.com/office/officeart/2005/8/layout/venn1"/>
    <dgm:cxn modelId="{286E45F8-5A8F-4FC4-AD80-E5342653CF53}" type="presParOf" srcId="{4F502C06-14E7-41F6-BD96-C8479864BF1F}" destId="{6C69BDE9-7CF6-4884-B46C-41D63CBAAC1A}" srcOrd="9" destOrd="0" presId="urn:microsoft.com/office/officeart/2005/8/layout/venn1"/>
    <dgm:cxn modelId="{2DB2317D-E141-490E-986E-44727F882050}" type="presParOf" srcId="{4F502C06-14E7-41F6-BD96-C8479864BF1F}" destId="{D61C06C2-604B-4A13-8AC8-BD40CF89CF98}" srcOrd="10" destOrd="0" presId="urn:microsoft.com/office/officeart/2005/8/layout/venn1"/>
    <dgm:cxn modelId="{22D2A130-FE67-4025-B0C2-38DD3094AE33}" type="presParOf" srcId="{4F502C06-14E7-41F6-BD96-C8479864BF1F}" destId="{3E0AC160-B97F-431B-AC9C-682085B66AC2}" srcOrd="11" destOrd="0" presId="urn:microsoft.com/office/officeart/2005/8/layout/venn1"/>
    <dgm:cxn modelId="{1E9E244D-70C8-4601-98F0-8424621B21F2}" type="presParOf" srcId="{4F502C06-14E7-41F6-BD96-C8479864BF1F}" destId="{E7BDDD1A-88B1-438D-89EC-3916122B4AB7}" srcOrd="12" destOrd="0" presId="urn:microsoft.com/office/officeart/2005/8/layout/venn1"/>
    <dgm:cxn modelId="{2F20C182-3854-472F-AB92-C5893C843113}" type="presParOf" srcId="{4F502C06-14E7-41F6-BD96-C8479864BF1F}" destId="{BBD91A98-8351-496F-967E-5809880B3E25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C41EBB1-5A6F-4599-A246-C439F9C8EA2F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98167F7-1B49-4EDB-BA78-08289C77F7F3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4400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Методичний</a:t>
          </a:r>
          <a:r>
            <a:rPr lang="uk-UA" sz="4400" b="1" dirty="0" smtClean="0">
              <a:solidFill>
                <a:schemeClr val="tx1"/>
              </a:solidFill>
            </a:rPr>
            <a:t> </a:t>
          </a:r>
          <a:r>
            <a:rPr lang="uk-UA" sz="4400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практикум</a:t>
          </a:r>
          <a:r>
            <a:rPr lang="uk-UA" sz="4400" b="1" dirty="0" smtClean="0">
              <a:solidFill>
                <a:schemeClr val="accent4">
                  <a:lumMod val="40000"/>
                  <a:lumOff val="60000"/>
                </a:schemeClr>
              </a:solidFill>
            </a:rPr>
            <a:t> </a:t>
          </a:r>
          <a:endParaRPr lang="ru-RU" sz="4400" b="1" dirty="0">
            <a:solidFill>
              <a:schemeClr val="accent4">
                <a:lumMod val="40000"/>
                <a:lumOff val="60000"/>
              </a:schemeClr>
            </a:solidFill>
          </a:endParaRPr>
        </a:p>
      </dgm:t>
    </dgm:pt>
    <dgm:pt modelId="{89FD285C-6C09-423A-AB57-3DBC2227BE5E}" type="parTrans" cxnId="{CF5A1ABC-221E-45FE-B74E-C6B4BF0C290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7299576-7C7E-4383-B3E7-B2C3D5FA3523}" type="sibTrans" cxnId="{CF5A1ABC-221E-45FE-B74E-C6B4BF0C290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E0609AB-7A61-4322-8BE2-BD773D218391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складання за визначеною темою міні-конспекту уроку</a:t>
          </a:r>
          <a:endParaRPr lang="ru-RU" dirty="0">
            <a:solidFill>
              <a:schemeClr val="tx1"/>
            </a:solidFill>
          </a:endParaRPr>
        </a:p>
      </dgm:t>
    </dgm:pt>
    <dgm:pt modelId="{B29711BD-5F55-4A35-BAC0-59844FF61D49}" type="parTrans" cxnId="{88D2EAF5-19A5-40F5-AB91-7CA61FBC5A5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9795F71-914E-4E51-A112-D63CC7D300CE}" type="sibTrans" cxnId="{88D2EAF5-19A5-40F5-AB91-7CA61FBC5A5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6C5BC4B-1FDB-4818-891B-0E0FFC42497B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Використання сучасних підходів в організації освітнього процесу на уроках </a:t>
          </a:r>
        </a:p>
        <a:p>
          <a:r>
            <a:rPr lang="uk-UA" sz="2800" dirty="0" smtClean="0">
              <a:solidFill>
                <a:schemeClr val="tx1"/>
              </a:solidFill>
            </a:rPr>
            <a:t>у </a:t>
          </a:r>
          <a:r>
            <a:rPr lang="uk-UA" sz="2800" dirty="0" err="1" smtClean="0">
              <a:solidFill>
                <a:schemeClr val="tx1"/>
              </a:solidFill>
            </a:rPr>
            <a:t>компетентнісному</a:t>
          </a:r>
          <a:r>
            <a:rPr lang="uk-UA" sz="2800" dirty="0" smtClean="0">
              <a:solidFill>
                <a:schemeClr val="tx1"/>
              </a:solidFill>
            </a:rPr>
            <a:t> полі НУШ</a:t>
          </a:r>
          <a:endParaRPr lang="ru-RU" sz="2800" dirty="0">
            <a:solidFill>
              <a:schemeClr val="tx1"/>
            </a:solidFill>
          </a:endParaRPr>
        </a:p>
      </dgm:t>
    </dgm:pt>
    <dgm:pt modelId="{87F782A8-BA8D-4443-85E3-CAC2AE8E209B}" type="parTrans" cxnId="{0B3DEDE5-FFA3-49F4-8AF7-0ABEE6D2BD8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BDA4D60-6387-4B0C-87F1-F4013E1E4372}" type="sibTrans" cxnId="{0B3DEDE5-FFA3-49F4-8AF7-0ABEE6D2BD8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A367897-2FBB-4216-ABEA-9B4A1E90800E}">
      <dgm:prSet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складання конспекту уроку у вигляді інтелект-карти </a:t>
          </a:r>
        </a:p>
      </dgm:t>
    </dgm:pt>
    <dgm:pt modelId="{572C1061-A53B-48FF-A9A4-7AD5EA4D8ABE}" type="parTrans" cxnId="{B584C26F-5F7A-4637-973E-4AE77058E01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B3BDE38-0067-40A2-9AA1-BC802EA0EBBB}" type="sibTrans" cxnId="{B584C26F-5F7A-4637-973E-4AE77058E01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3F31136-A916-4EFD-B727-F9D6A071F89F}" type="pres">
      <dgm:prSet presAssocID="{4C41EBB1-5A6F-4599-A246-C439F9C8EA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081B168-FC06-4361-A8E3-9B843BBFE33B}" type="pres">
      <dgm:prSet presAssocID="{46C5BC4B-1FDB-4818-891B-0E0FFC42497B}" presName="boxAndChildren" presStyleCnt="0"/>
      <dgm:spPr/>
    </dgm:pt>
    <dgm:pt modelId="{0D37049B-93AB-4BC0-B333-1238B282FE4A}" type="pres">
      <dgm:prSet presAssocID="{46C5BC4B-1FDB-4818-891B-0E0FFC42497B}" presName="parentTextBox" presStyleLbl="node1" presStyleIdx="0" presStyleCnt="2"/>
      <dgm:spPr/>
      <dgm:t>
        <a:bodyPr/>
        <a:lstStyle/>
        <a:p>
          <a:endParaRPr lang="ru-RU"/>
        </a:p>
      </dgm:t>
    </dgm:pt>
    <dgm:pt modelId="{6E37B737-BD4F-42FE-8B15-478DC205907E}" type="pres">
      <dgm:prSet presAssocID="{17299576-7C7E-4383-B3E7-B2C3D5FA3523}" presName="sp" presStyleCnt="0"/>
      <dgm:spPr/>
    </dgm:pt>
    <dgm:pt modelId="{8EB20A90-E6DE-415A-AA26-5EA13C047A40}" type="pres">
      <dgm:prSet presAssocID="{C98167F7-1B49-4EDB-BA78-08289C77F7F3}" presName="arrowAndChildren" presStyleCnt="0"/>
      <dgm:spPr/>
    </dgm:pt>
    <dgm:pt modelId="{E6A15271-FBD7-4237-AFE3-4B4AA6B2E8C5}" type="pres">
      <dgm:prSet presAssocID="{C98167F7-1B49-4EDB-BA78-08289C77F7F3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F8FE2075-5EE8-43BB-A096-1423955D7D3D}" type="pres">
      <dgm:prSet presAssocID="{C98167F7-1B49-4EDB-BA78-08289C77F7F3}" presName="arrow" presStyleLbl="node1" presStyleIdx="1" presStyleCnt="2" custLinFactNeighborX="1118" custLinFactNeighborY="-2"/>
      <dgm:spPr/>
      <dgm:t>
        <a:bodyPr/>
        <a:lstStyle/>
        <a:p>
          <a:endParaRPr lang="ru-RU"/>
        </a:p>
      </dgm:t>
    </dgm:pt>
    <dgm:pt modelId="{1A9984F8-2C7A-4FA4-BB03-18667E0E298D}" type="pres">
      <dgm:prSet presAssocID="{C98167F7-1B49-4EDB-BA78-08289C77F7F3}" presName="descendantArrow" presStyleCnt="0"/>
      <dgm:spPr/>
    </dgm:pt>
    <dgm:pt modelId="{71AD2B71-2364-432E-93BB-B02704967389}" type="pres">
      <dgm:prSet presAssocID="{3E0609AB-7A61-4322-8BE2-BD773D218391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0CD7E3-6C39-45AA-BF83-662EEE40A490}" type="pres">
      <dgm:prSet presAssocID="{1A367897-2FBB-4216-ABEA-9B4A1E90800E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584C26F-5F7A-4637-973E-4AE77058E019}" srcId="{C98167F7-1B49-4EDB-BA78-08289C77F7F3}" destId="{1A367897-2FBB-4216-ABEA-9B4A1E90800E}" srcOrd="1" destOrd="0" parTransId="{572C1061-A53B-48FF-A9A4-7AD5EA4D8ABE}" sibTransId="{FB3BDE38-0067-40A2-9AA1-BC802EA0EBBB}"/>
    <dgm:cxn modelId="{4A42E78F-0C02-4F9E-86E6-797723718A67}" type="presOf" srcId="{C98167F7-1B49-4EDB-BA78-08289C77F7F3}" destId="{F8FE2075-5EE8-43BB-A096-1423955D7D3D}" srcOrd="1" destOrd="0" presId="urn:microsoft.com/office/officeart/2005/8/layout/process4"/>
    <dgm:cxn modelId="{A952C03B-4E22-4EF6-A109-42828F4FC3C2}" type="presOf" srcId="{3E0609AB-7A61-4322-8BE2-BD773D218391}" destId="{71AD2B71-2364-432E-93BB-B02704967389}" srcOrd="0" destOrd="0" presId="urn:microsoft.com/office/officeart/2005/8/layout/process4"/>
    <dgm:cxn modelId="{0B3DEDE5-FFA3-49F4-8AF7-0ABEE6D2BD8C}" srcId="{4C41EBB1-5A6F-4599-A246-C439F9C8EA2F}" destId="{46C5BC4B-1FDB-4818-891B-0E0FFC42497B}" srcOrd="1" destOrd="0" parTransId="{87F782A8-BA8D-4443-85E3-CAC2AE8E209B}" sibTransId="{EBDA4D60-6387-4B0C-87F1-F4013E1E4372}"/>
    <dgm:cxn modelId="{9C6A5EF7-C4BF-479A-B769-C84C2371B58D}" type="presOf" srcId="{1A367897-2FBB-4216-ABEA-9B4A1E90800E}" destId="{9F0CD7E3-6C39-45AA-BF83-662EEE40A490}" srcOrd="0" destOrd="0" presId="urn:microsoft.com/office/officeart/2005/8/layout/process4"/>
    <dgm:cxn modelId="{CF5A1ABC-221E-45FE-B74E-C6B4BF0C2908}" srcId="{4C41EBB1-5A6F-4599-A246-C439F9C8EA2F}" destId="{C98167F7-1B49-4EDB-BA78-08289C77F7F3}" srcOrd="0" destOrd="0" parTransId="{89FD285C-6C09-423A-AB57-3DBC2227BE5E}" sibTransId="{17299576-7C7E-4383-B3E7-B2C3D5FA3523}"/>
    <dgm:cxn modelId="{A7AADF66-12E0-432A-87D0-FC6CE1B18BB0}" type="presOf" srcId="{C98167F7-1B49-4EDB-BA78-08289C77F7F3}" destId="{E6A15271-FBD7-4237-AFE3-4B4AA6B2E8C5}" srcOrd="0" destOrd="0" presId="urn:microsoft.com/office/officeart/2005/8/layout/process4"/>
    <dgm:cxn modelId="{BFF7129A-3066-4722-A260-D4073BA8E04D}" type="presOf" srcId="{46C5BC4B-1FDB-4818-891B-0E0FFC42497B}" destId="{0D37049B-93AB-4BC0-B333-1238B282FE4A}" srcOrd="0" destOrd="0" presId="urn:microsoft.com/office/officeart/2005/8/layout/process4"/>
    <dgm:cxn modelId="{88D2EAF5-19A5-40F5-AB91-7CA61FBC5A50}" srcId="{C98167F7-1B49-4EDB-BA78-08289C77F7F3}" destId="{3E0609AB-7A61-4322-8BE2-BD773D218391}" srcOrd="0" destOrd="0" parTransId="{B29711BD-5F55-4A35-BAC0-59844FF61D49}" sibTransId="{E9795F71-914E-4E51-A112-D63CC7D300CE}"/>
    <dgm:cxn modelId="{043C4B0C-8033-4D1B-857C-CC0AC952AB09}" type="presOf" srcId="{4C41EBB1-5A6F-4599-A246-C439F9C8EA2F}" destId="{13F31136-A916-4EFD-B727-F9D6A071F89F}" srcOrd="0" destOrd="0" presId="urn:microsoft.com/office/officeart/2005/8/layout/process4"/>
    <dgm:cxn modelId="{4A2AB285-4CBC-45F2-AECC-9918DA9AEA67}" type="presParOf" srcId="{13F31136-A916-4EFD-B727-F9D6A071F89F}" destId="{8081B168-FC06-4361-A8E3-9B843BBFE33B}" srcOrd="0" destOrd="0" presId="urn:microsoft.com/office/officeart/2005/8/layout/process4"/>
    <dgm:cxn modelId="{4C84A400-8515-4DC4-8D6F-7420BB1511C5}" type="presParOf" srcId="{8081B168-FC06-4361-A8E3-9B843BBFE33B}" destId="{0D37049B-93AB-4BC0-B333-1238B282FE4A}" srcOrd="0" destOrd="0" presId="urn:microsoft.com/office/officeart/2005/8/layout/process4"/>
    <dgm:cxn modelId="{CB2635E6-D6B7-44CA-BE01-A635E70D94F4}" type="presParOf" srcId="{13F31136-A916-4EFD-B727-F9D6A071F89F}" destId="{6E37B737-BD4F-42FE-8B15-478DC205907E}" srcOrd="1" destOrd="0" presId="urn:microsoft.com/office/officeart/2005/8/layout/process4"/>
    <dgm:cxn modelId="{2982BC21-6931-493A-8FD4-4EE9EACFFB1C}" type="presParOf" srcId="{13F31136-A916-4EFD-B727-F9D6A071F89F}" destId="{8EB20A90-E6DE-415A-AA26-5EA13C047A40}" srcOrd="2" destOrd="0" presId="urn:microsoft.com/office/officeart/2005/8/layout/process4"/>
    <dgm:cxn modelId="{D2D43879-F4AB-4556-8945-21258272E37C}" type="presParOf" srcId="{8EB20A90-E6DE-415A-AA26-5EA13C047A40}" destId="{E6A15271-FBD7-4237-AFE3-4B4AA6B2E8C5}" srcOrd="0" destOrd="0" presId="urn:microsoft.com/office/officeart/2005/8/layout/process4"/>
    <dgm:cxn modelId="{3E98F7F1-31C0-46A0-A0D4-55D313FAEC09}" type="presParOf" srcId="{8EB20A90-E6DE-415A-AA26-5EA13C047A40}" destId="{F8FE2075-5EE8-43BB-A096-1423955D7D3D}" srcOrd="1" destOrd="0" presId="urn:microsoft.com/office/officeart/2005/8/layout/process4"/>
    <dgm:cxn modelId="{ECF9B2FD-EBF1-490F-A736-AC8C829210B7}" type="presParOf" srcId="{8EB20A90-E6DE-415A-AA26-5EA13C047A40}" destId="{1A9984F8-2C7A-4FA4-BB03-18667E0E298D}" srcOrd="2" destOrd="0" presId="urn:microsoft.com/office/officeart/2005/8/layout/process4"/>
    <dgm:cxn modelId="{48187CA3-585A-4990-BEBD-9EA6A0F5EDAB}" type="presParOf" srcId="{1A9984F8-2C7A-4FA4-BB03-18667E0E298D}" destId="{71AD2B71-2364-432E-93BB-B02704967389}" srcOrd="0" destOrd="0" presId="urn:microsoft.com/office/officeart/2005/8/layout/process4"/>
    <dgm:cxn modelId="{6E8AFDD4-7A2B-4D8C-9423-B13595340ED3}" type="presParOf" srcId="{1A9984F8-2C7A-4FA4-BB03-18667E0E298D}" destId="{9F0CD7E3-6C39-45AA-BF83-662EEE40A490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8AB1E00-C5AE-4422-8966-E20527BE235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BF98F1-92E0-4EDC-A672-5F0C7C185DB2}">
      <dgm:prSet phldrT="[Текст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solidFill>
                <a:schemeClr val="accent4">
                  <a:lumMod val="40000"/>
                  <a:lumOff val="60000"/>
                </a:schemeClr>
              </a:solidFill>
            </a:rPr>
            <a:t>«Учитель інклюзивного класу» </a:t>
          </a:r>
          <a:endParaRPr lang="ru-RU" dirty="0">
            <a:solidFill>
              <a:schemeClr val="accent4">
                <a:lumMod val="40000"/>
                <a:lumOff val="60000"/>
              </a:schemeClr>
            </a:solidFill>
          </a:endParaRPr>
        </a:p>
      </dgm:t>
    </dgm:pt>
    <dgm:pt modelId="{44CB4972-9139-44D5-8107-FE55FB4C51D4}" type="parTrans" cxnId="{4E028A45-309E-4884-8151-8DE8D9D74FA9}">
      <dgm:prSet/>
      <dgm:spPr/>
      <dgm:t>
        <a:bodyPr/>
        <a:lstStyle/>
        <a:p>
          <a:endParaRPr lang="ru-RU"/>
        </a:p>
      </dgm:t>
    </dgm:pt>
    <dgm:pt modelId="{4295F736-FB2F-4C67-800F-49FC507FA29E}" type="sibTrans" cxnId="{4E028A45-309E-4884-8151-8DE8D9D74FA9}">
      <dgm:prSet/>
      <dgm:spPr/>
      <dgm:t>
        <a:bodyPr/>
        <a:lstStyle/>
        <a:p>
          <a:endParaRPr lang="ru-RU"/>
        </a:p>
      </dgm:t>
    </dgm:pt>
    <dgm:pt modelId="{6BBAB5A0-E73E-4200-AE6D-003E7D76C59B}">
      <dgm:prSet phldrT="[Текст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«Географія» 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1A1243DB-B432-4B9E-9A14-F9045D19E1B1}" type="parTrans" cxnId="{B78ED678-A0E9-43E8-9DF4-C44B6043EAC8}">
      <dgm:prSet/>
      <dgm:spPr/>
      <dgm:t>
        <a:bodyPr/>
        <a:lstStyle/>
        <a:p>
          <a:endParaRPr lang="ru-RU"/>
        </a:p>
      </dgm:t>
    </dgm:pt>
    <dgm:pt modelId="{6D3BE9BD-283D-4C34-8BA8-EA75DCA6DE4F}" type="sibTrans" cxnId="{B78ED678-A0E9-43E8-9DF4-C44B6043EAC8}">
      <dgm:prSet/>
      <dgm:spPr/>
      <dgm:t>
        <a:bodyPr/>
        <a:lstStyle/>
        <a:p>
          <a:endParaRPr lang="ru-RU"/>
        </a:p>
      </dgm:t>
    </dgm:pt>
    <dgm:pt modelId="{7772A8F5-74CA-4670-B353-8507A69D16C4}">
      <dgm:prSet phldrT="[Текст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«Французька мова»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632BD593-CD8C-4049-8452-A29FD4CDFBA2}" type="parTrans" cxnId="{4E7231FC-D51C-42A4-9537-DB7CDF7F8400}">
      <dgm:prSet/>
      <dgm:spPr/>
      <dgm:t>
        <a:bodyPr/>
        <a:lstStyle/>
        <a:p>
          <a:endParaRPr lang="ru-RU"/>
        </a:p>
      </dgm:t>
    </dgm:pt>
    <dgm:pt modelId="{1F4845BA-9555-4AE7-A118-370DDDF872B5}" type="sibTrans" cxnId="{4E7231FC-D51C-42A4-9537-DB7CDF7F8400}">
      <dgm:prSet/>
      <dgm:spPr/>
      <dgm:t>
        <a:bodyPr/>
        <a:lstStyle/>
        <a:p>
          <a:endParaRPr lang="ru-RU"/>
        </a:p>
      </dgm:t>
    </dgm:pt>
    <dgm:pt modelId="{8B205D9E-5E45-4839-B0C8-360FDF6C789A}">
      <dgm:prSet phldrT="[Текст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«Захист Вітчизни»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9BCEB803-436E-4944-809D-595E35BE1C6F}" type="parTrans" cxnId="{8050A025-B7A9-40F2-ABF8-F4ED7AB9A387}">
      <dgm:prSet/>
      <dgm:spPr/>
      <dgm:t>
        <a:bodyPr/>
        <a:lstStyle/>
        <a:p>
          <a:endParaRPr lang="ru-RU"/>
        </a:p>
      </dgm:t>
    </dgm:pt>
    <dgm:pt modelId="{4E683D34-2209-46A1-A0AA-4D4F1D12D6BB}" type="sibTrans" cxnId="{8050A025-B7A9-40F2-ABF8-F4ED7AB9A387}">
      <dgm:prSet/>
      <dgm:spPr/>
      <dgm:t>
        <a:bodyPr/>
        <a:lstStyle/>
        <a:p>
          <a:endParaRPr lang="ru-RU"/>
        </a:p>
      </dgm:t>
    </dgm:pt>
    <dgm:pt modelId="{B15B0470-CB69-4C11-8703-890815701D97}">
      <dgm:prSet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«Основи здоров</a:t>
          </a:r>
          <a:r>
            <a:rPr lang="ru-RU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’я</a:t>
          </a:r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» 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B50E10A9-DC23-4965-9F31-5B9DDDFBEA44}" type="parTrans" cxnId="{413A975E-E83F-4623-AE18-AD1E3AA3E841}">
      <dgm:prSet/>
      <dgm:spPr/>
      <dgm:t>
        <a:bodyPr/>
        <a:lstStyle/>
        <a:p>
          <a:endParaRPr lang="ru-RU"/>
        </a:p>
      </dgm:t>
    </dgm:pt>
    <dgm:pt modelId="{A0EF02A6-9746-433F-91FB-00C5D9222131}" type="sibTrans" cxnId="{413A975E-E83F-4623-AE18-AD1E3AA3E841}">
      <dgm:prSet/>
      <dgm:spPr/>
      <dgm:t>
        <a:bodyPr/>
        <a:lstStyle/>
        <a:p>
          <a:endParaRPr lang="ru-RU"/>
        </a:p>
      </dgm:t>
    </dgm:pt>
    <dgm:pt modelId="{8600A957-313A-4C51-9E96-3C6C67EE4390}" type="pres">
      <dgm:prSet presAssocID="{18AB1E00-C5AE-4422-8966-E20527BE235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6FD831-D6AE-4496-ADDE-4D78D63C54FF}" type="pres">
      <dgm:prSet presAssocID="{3BBF98F1-92E0-4EDC-A672-5F0C7C185DB2}" presName="node" presStyleLbl="node1" presStyleIdx="0" presStyleCnt="5" custLinFactNeighborX="-40960" custLinFactNeighborY="1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34EEA-902C-4729-8C61-148FEF68207A}" type="pres">
      <dgm:prSet presAssocID="{4295F736-FB2F-4C67-800F-49FC507FA29E}" presName="sibTrans" presStyleCnt="0"/>
      <dgm:spPr/>
    </dgm:pt>
    <dgm:pt modelId="{BABA12B7-FBD5-4AA9-B39B-B467E7D7E1CB}" type="pres">
      <dgm:prSet presAssocID="{6BBAB5A0-E73E-4200-AE6D-003E7D76C59B}" presName="node" presStyleLbl="node1" presStyleIdx="1" presStyleCnt="5" custLinFactNeighborX="43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66AC6-719C-4B74-9D37-A43A8A01A491}" type="pres">
      <dgm:prSet presAssocID="{6D3BE9BD-283D-4C34-8BA8-EA75DCA6DE4F}" presName="sibTrans" presStyleCnt="0"/>
      <dgm:spPr/>
    </dgm:pt>
    <dgm:pt modelId="{4B774A5F-8CB3-47BF-84B4-F508A576B0F6}" type="pres">
      <dgm:prSet presAssocID="{7772A8F5-74CA-4670-B353-8507A69D16C4}" presName="node" presStyleLbl="node1" presStyleIdx="2" presStyleCnt="5" custLinFactNeighborX="-22162" custLinFactNeighborY="-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156DC7-B971-49CB-8E73-855375B0A594}" type="pres">
      <dgm:prSet presAssocID="{1F4845BA-9555-4AE7-A118-370DDDF872B5}" presName="sibTrans" presStyleCnt="0"/>
      <dgm:spPr/>
    </dgm:pt>
    <dgm:pt modelId="{99DE61D3-BE6C-4571-A9AA-CC55D8D32B04}" type="pres">
      <dgm:prSet presAssocID="{8B205D9E-5E45-4839-B0C8-360FDF6C789A}" presName="node" presStyleLbl="node1" presStyleIdx="3" presStyleCnt="5" custLinFactNeighborX="4105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4DC0A-E9B8-43D6-A2A0-F9B45622A47C}" type="pres">
      <dgm:prSet presAssocID="{4E683D34-2209-46A1-A0AA-4D4F1D12D6BB}" presName="sibTrans" presStyleCnt="0"/>
      <dgm:spPr/>
    </dgm:pt>
    <dgm:pt modelId="{C8BA7115-D3DD-4F8A-BF65-EA3869A5D162}" type="pres">
      <dgm:prSet presAssocID="{B15B0470-CB69-4C11-8703-890815701D9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3A975E-E83F-4623-AE18-AD1E3AA3E841}" srcId="{18AB1E00-C5AE-4422-8966-E20527BE235C}" destId="{B15B0470-CB69-4C11-8703-890815701D97}" srcOrd="4" destOrd="0" parTransId="{B50E10A9-DC23-4965-9F31-5B9DDDFBEA44}" sibTransId="{A0EF02A6-9746-433F-91FB-00C5D9222131}"/>
    <dgm:cxn modelId="{4E028A45-309E-4884-8151-8DE8D9D74FA9}" srcId="{18AB1E00-C5AE-4422-8966-E20527BE235C}" destId="{3BBF98F1-92E0-4EDC-A672-5F0C7C185DB2}" srcOrd="0" destOrd="0" parTransId="{44CB4972-9139-44D5-8107-FE55FB4C51D4}" sibTransId="{4295F736-FB2F-4C67-800F-49FC507FA29E}"/>
    <dgm:cxn modelId="{759316A4-7A54-452F-928D-4C91B15E76E4}" type="presOf" srcId="{6BBAB5A0-E73E-4200-AE6D-003E7D76C59B}" destId="{BABA12B7-FBD5-4AA9-B39B-B467E7D7E1CB}" srcOrd="0" destOrd="0" presId="urn:microsoft.com/office/officeart/2005/8/layout/default"/>
    <dgm:cxn modelId="{4E7231FC-D51C-42A4-9537-DB7CDF7F8400}" srcId="{18AB1E00-C5AE-4422-8966-E20527BE235C}" destId="{7772A8F5-74CA-4670-B353-8507A69D16C4}" srcOrd="2" destOrd="0" parTransId="{632BD593-CD8C-4049-8452-A29FD4CDFBA2}" sibTransId="{1F4845BA-9555-4AE7-A118-370DDDF872B5}"/>
    <dgm:cxn modelId="{F3A75529-6A36-4EFE-BA1B-18D20709B75C}" type="presOf" srcId="{18AB1E00-C5AE-4422-8966-E20527BE235C}" destId="{8600A957-313A-4C51-9E96-3C6C67EE4390}" srcOrd="0" destOrd="0" presId="urn:microsoft.com/office/officeart/2005/8/layout/default"/>
    <dgm:cxn modelId="{983B1F43-C7DB-408B-B7AE-286FDDE95797}" type="presOf" srcId="{8B205D9E-5E45-4839-B0C8-360FDF6C789A}" destId="{99DE61D3-BE6C-4571-A9AA-CC55D8D32B04}" srcOrd="0" destOrd="0" presId="urn:microsoft.com/office/officeart/2005/8/layout/default"/>
    <dgm:cxn modelId="{CB210EA6-1811-42A8-AB20-CC20F44BA69C}" type="presOf" srcId="{B15B0470-CB69-4C11-8703-890815701D97}" destId="{C8BA7115-D3DD-4F8A-BF65-EA3869A5D162}" srcOrd="0" destOrd="0" presId="urn:microsoft.com/office/officeart/2005/8/layout/default"/>
    <dgm:cxn modelId="{7E4B776D-4056-46D5-844E-01955FBF790A}" type="presOf" srcId="{7772A8F5-74CA-4670-B353-8507A69D16C4}" destId="{4B774A5F-8CB3-47BF-84B4-F508A576B0F6}" srcOrd="0" destOrd="0" presId="urn:microsoft.com/office/officeart/2005/8/layout/default"/>
    <dgm:cxn modelId="{A468695B-9134-47F3-8768-82198C02F7F6}" type="presOf" srcId="{3BBF98F1-92E0-4EDC-A672-5F0C7C185DB2}" destId="{9A6FD831-D6AE-4496-ADDE-4D78D63C54FF}" srcOrd="0" destOrd="0" presId="urn:microsoft.com/office/officeart/2005/8/layout/default"/>
    <dgm:cxn modelId="{B78ED678-A0E9-43E8-9DF4-C44B6043EAC8}" srcId="{18AB1E00-C5AE-4422-8966-E20527BE235C}" destId="{6BBAB5A0-E73E-4200-AE6D-003E7D76C59B}" srcOrd="1" destOrd="0" parTransId="{1A1243DB-B432-4B9E-9A14-F9045D19E1B1}" sibTransId="{6D3BE9BD-283D-4C34-8BA8-EA75DCA6DE4F}"/>
    <dgm:cxn modelId="{8050A025-B7A9-40F2-ABF8-F4ED7AB9A387}" srcId="{18AB1E00-C5AE-4422-8966-E20527BE235C}" destId="{8B205D9E-5E45-4839-B0C8-360FDF6C789A}" srcOrd="3" destOrd="0" parTransId="{9BCEB803-436E-4944-809D-595E35BE1C6F}" sibTransId="{4E683D34-2209-46A1-A0AA-4D4F1D12D6BB}"/>
    <dgm:cxn modelId="{9EFE7CF5-914A-4A62-AC1F-045DE7D4DAA5}" type="presParOf" srcId="{8600A957-313A-4C51-9E96-3C6C67EE4390}" destId="{9A6FD831-D6AE-4496-ADDE-4D78D63C54FF}" srcOrd="0" destOrd="0" presId="urn:microsoft.com/office/officeart/2005/8/layout/default"/>
    <dgm:cxn modelId="{E3E8251D-4F54-4925-A171-A2E60734BEA8}" type="presParOf" srcId="{8600A957-313A-4C51-9E96-3C6C67EE4390}" destId="{DB934EEA-902C-4729-8C61-148FEF68207A}" srcOrd="1" destOrd="0" presId="urn:microsoft.com/office/officeart/2005/8/layout/default"/>
    <dgm:cxn modelId="{39D87666-6D10-4A80-B9AF-0D668E0D3E38}" type="presParOf" srcId="{8600A957-313A-4C51-9E96-3C6C67EE4390}" destId="{BABA12B7-FBD5-4AA9-B39B-B467E7D7E1CB}" srcOrd="2" destOrd="0" presId="urn:microsoft.com/office/officeart/2005/8/layout/default"/>
    <dgm:cxn modelId="{27A5F320-033A-4201-9CF9-2414DDE57378}" type="presParOf" srcId="{8600A957-313A-4C51-9E96-3C6C67EE4390}" destId="{3DD66AC6-719C-4B74-9D37-A43A8A01A491}" srcOrd="3" destOrd="0" presId="urn:microsoft.com/office/officeart/2005/8/layout/default"/>
    <dgm:cxn modelId="{22E90D3F-0517-4693-8530-D150131E4A5F}" type="presParOf" srcId="{8600A957-313A-4C51-9E96-3C6C67EE4390}" destId="{4B774A5F-8CB3-47BF-84B4-F508A576B0F6}" srcOrd="4" destOrd="0" presId="urn:microsoft.com/office/officeart/2005/8/layout/default"/>
    <dgm:cxn modelId="{E07EF65F-73CC-4977-B2C1-1DB1663C02AD}" type="presParOf" srcId="{8600A957-313A-4C51-9E96-3C6C67EE4390}" destId="{21156DC7-B971-49CB-8E73-855375B0A594}" srcOrd="5" destOrd="0" presId="urn:microsoft.com/office/officeart/2005/8/layout/default"/>
    <dgm:cxn modelId="{CEA26178-1AA2-4CB1-9085-04601480F342}" type="presParOf" srcId="{8600A957-313A-4C51-9E96-3C6C67EE4390}" destId="{99DE61D3-BE6C-4571-A9AA-CC55D8D32B04}" srcOrd="6" destOrd="0" presId="urn:microsoft.com/office/officeart/2005/8/layout/default"/>
    <dgm:cxn modelId="{0EDCB7A7-4E0A-457E-82E4-11D7CBF6EDAE}" type="presParOf" srcId="{8600A957-313A-4C51-9E96-3C6C67EE4390}" destId="{0924DC0A-E9B8-43D6-A2A0-F9B45622A47C}" srcOrd="7" destOrd="0" presId="urn:microsoft.com/office/officeart/2005/8/layout/default"/>
    <dgm:cxn modelId="{CBF509AD-7561-4346-A349-5E5A1A40FE49}" type="presParOf" srcId="{8600A957-313A-4C51-9E96-3C6C67EE4390}" destId="{C8BA7115-D3DD-4F8A-BF65-EA3869A5D16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A25D37-96C6-49E1-906B-185E446B050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2702D6-8259-4D9F-BEC0-1B61BEF931F2}">
      <dgm:prSet/>
      <dgm:spPr/>
      <dgm:t>
        <a:bodyPr/>
        <a:lstStyle/>
        <a:p>
          <a:pPr rtl="0"/>
          <a:r>
            <a:rPr lang="uk-UA" dirty="0" smtClean="0"/>
            <a:t>;</a:t>
          </a:r>
          <a:endParaRPr lang="ru-RU" dirty="0"/>
        </a:p>
      </dgm:t>
    </dgm:pt>
    <dgm:pt modelId="{EA781BE0-7F69-4990-8940-691BFB73C191}" type="parTrans" cxnId="{9025DB01-73B3-44D8-89A6-B24F21D3531A}">
      <dgm:prSet/>
      <dgm:spPr/>
      <dgm:t>
        <a:bodyPr/>
        <a:lstStyle/>
        <a:p>
          <a:endParaRPr lang="ru-RU"/>
        </a:p>
      </dgm:t>
    </dgm:pt>
    <dgm:pt modelId="{D105DF3F-809F-48AD-A121-992BF8F7E474}" type="sibTrans" cxnId="{9025DB01-73B3-44D8-89A6-B24F21D3531A}">
      <dgm:prSet/>
      <dgm:spPr/>
      <dgm:t>
        <a:bodyPr/>
        <a:lstStyle/>
        <a:p>
          <a:endParaRPr lang="ru-RU"/>
        </a:p>
      </dgm:t>
    </dgm:pt>
    <dgm:pt modelId="{BF707462-EAAF-45DA-BF21-9D3B6FFF4547}">
      <dgm:prSet/>
      <dgm:spPr/>
      <dgm:t>
        <a:bodyPr/>
        <a:lstStyle/>
        <a:p>
          <a:pPr rtl="0"/>
          <a:r>
            <a:rPr lang="uk-UA" dirty="0" smtClean="0"/>
            <a:t>; </a:t>
          </a:r>
          <a:endParaRPr lang="ru-RU" dirty="0"/>
        </a:p>
      </dgm:t>
    </dgm:pt>
    <dgm:pt modelId="{739328FD-4EED-4291-B8E3-2019FA73A8BD}" type="parTrans" cxnId="{3C54FC8B-D7AA-45A9-863B-350E73835410}">
      <dgm:prSet/>
      <dgm:spPr/>
      <dgm:t>
        <a:bodyPr/>
        <a:lstStyle/>
        <a:p>
          <a:endParaRPr lang="ru-RU"/>
        </a:p>
      </dgm:t>
    </dgm:pt>
    <dgm:pt modelId="{E2724ED8-DC26-46CA-8735-1D924491CEF1}" type="sibTrans" cxnId="{3C54FC8B-D7AA-45A9-863B-350E73835410}">
      <dgm:prSet/>
      <dgm:spPr/>
      <dgm:t>
        <a:bodyPr/>
        <a:lstStyle/>
        <a:p>
          <a:endParaRPr lang="ru-RU"/>
        </a:p>
      </dgm:t>
    </dgm:pt>
    <dgm:pt modelId="{3D197AB4-26E3-48FF-AA20-50BC4066E448}">
      <dgm:prSet/>
      <dgm:spPr/>
      <dgm:t>
        <a:bodyPr/>
        <a:lstStyle/>
        <a:p>
          <a:pPr rtl="0"/>
          <a:r>
            <a:rPr lang="uk-UA" dirty="0" smtClean="0"/>
            <a:t>; </a:t>
          </a:r>
          <a:endParaRPr lang="ru-RU" dirty="0"/>
        </a:p>
      </dgm:t>
    </dgm:pt>
    <dgm:pt modelId="{5DB6AB6D-3147-40F8-8C8E-E2019D6B9446}" type="parTrans" cxnId="{2D66E08F-04BE-451B-9322-A41BD92DFB09}">
      <dgm:prSet/>
      <dgm:spPr/>
      <dgm:t>
        <a:bodyPr/>
        <a:lstStyle/>
        <a:p>
          <a:endParaRPr lang="ru-RU"/>
        </a:p>
      </dgm:t>
    </dgm:pt>
    <dgm:pt modelId="{DEAD5C41-EF02-4F46-A892-072CBD2F0DB5}" type="sibTrans" cxnId="{2D66E08F-04BE-451B-9322-A41BD92DFB09}">
      <dgm:prSet/>
      <dgm:spPr/>
      <dgm:t>
        <a:bodyPr/>
        <a:lstStyle/>
        <a:p>
          <a:endParaRPr lang="ru-RU"/>
        </a:p>
      </dgm:t>
    </dgm:pt>
    <dgm:pt modelId="{7DB9819A-E2EE-4031-8FDD-796A6DFF0E48}">
      <dgm:prSet/>
      <dgm:spPr/>
      <dgm:t>
        <a:bodyPr/>
        <a:lstStyle/>
        <a:p>
          <a:pPr rtl="0"/>
          <a:endParaRPr lang="ru-RU" dirty="0"/>
        </a:p>
      </dgm:t>
    </dgm:pt>
    <dgm:pt modelId="{F9A4FF06-D26C-4D17-A3D7-FE302B752AEA}" type="parTrans" cxnId="{D08EFB2E-6E2E-4ED9-B11A-5F71D0139208}">
      <dgm:prSet/>
      <dgm:spPr/>
      <dgm:t>
        <a:bodyPr/>
        <a:lstStyle/>
        <a:p>
          <a:endParaRPr lang="ru-RU"/>
        </a:p>
      </dgm:t>
    </dgm:pt>
    <dgm:pt modelId="{2A7656B9-A70B-446C-B0B7-12146FA5BA6B}" type="sibTrans" cxnId="{D08EFB2E-6E2E-4ED9-B11A-5F71D0139208}">
      <dgm:prSet/>
      <dgm:spPr/>
      <dgm:t>
        <a:bodyPr/>
        <a:lstStyle/>
        <a:p>
          <a:endParaRPr lang="ru-RU"/>
        </a:p>
      </dgm:t>
    </dgm:pt>
    <dgm:pt modelId="{874E2B10-A9B4-40FC-894D-2F58A8C017EA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uk-UA" sz="2000" dirty="0" smtClean="0"/>
            <a:t>удосконалення управлінської компетентності методичних служб РМК/ММК/ОТГ;</a:t>
          </a:r>
          <a:endParaRPr lang="ru-RU" sz="2000" dirty="0"/>
        </a:p>
      </dgm:t>
    </dgm:pt>
    <dgm:pt modelId="{46C7D3B7-9ECC-4855-B59E-6001A757EDEA}" type="parTrans" cxnId="{1AA74587-F703-4C0B-B13F-C825FB6216DF}">
      <dgm:prSet/>
      <dgm:spPr/>
      <dgm:t>
        <a:bodyPr/>
        <a:lstStyle/>
        <a:p>
          <a:endParaRPr lang="ru-RU"/>
        </a:p>
      </dgm:t>
    </dgm:pt>
    <dgm:pt modelId="{096B0FCC-314E-48BE-BAEC-158D2DC94E8A}" type="sibTrans" cxnId="{1AA74587-F703-4C0B-B13F-C825FB6216DF}">
      <dgm:prSet/>
      <dgm:spPr/>
      <dgm:t>
        <a:bodyPr/>
        <a:lstStyle/>
        <a:p>
          <a:endParaRPr lang="ru-RU"/>
        </a:p>
      </dgm:t>
    </dgm:pt>
    <dgm:pt modelId="{C9B9226E-5E80-4C55-BB87-E97289EA92F7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uk-UA" sz="2000" dirty="0" smtClean="0"/>
            <a:t>консультативно-методична діяльність щодо змістових напрямів освітнього процесу; </a:t>
          </a:r>
          <a:endParaRPr lang="ru-RU" sz="2000" dirty="0"/>
        </a:p>
      </dgm:t>
    </dgm:pt>
    <dgm:pt modelId="{C3F4C149-B7D5-4E0D-BF8B-3B1E8575D3F5}" type="parTrans" cxnId="{55F523BF-8CC2-4C6A-9822-14DFD81C6574}">
      <dgm:prSet/>
      <dgm:spPr/>
      <dgm:t>
        <a:bodyPr/>
        <a:lstStyle/>
        <a:p>
          <a:endParaRPr lang="ru-RU"/>
        </a:p>
      </dgm:t>
    </dgm:pt>
    <dgm:pt modelId="{D3688DCE-D404-456C-9544-F9BA9ACFF844}" type="sibTrans" cxnId="{55F523BF-8CC2-4C6A-9822-14DFD81C6574}">
      <dgm:prSet/>
      <dgm:spPr/>
      <dgm:t>
        <a:bodyPr/>
        <a:lstStyle/>
        <a:p>
          <a:endParaRPr lang="ru-RU"/>
        </a:p>
      </dgm:t>
    </dgm:pt>
    <dgm:pt modelId="{A66731B4-F9F4-492E-A6EA-0066AF62C127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uk-UA" sz="2000" dirty="0" smtClean="0"/>
            <a:t>підтримка та </a:t>
          </a:r>
          <a:r>
            <a:rPr lang="uk-UA" sz="2000" dirty="0" err="1" smtClean="0"/>
            <a:t>психолого-методичний</a:t>
          </a:r>
          <a:r>
            <a:rPr lang="uk-UA" sz="2000" dirty="0" smtClean="0"/>
            <a:t> супровід інноваційної діяльності</a:t>
          </a:r>
          <a:r>
            <a:rPr lang="uk-UA" sz="1700" dirty="0" smtClean="0"/>
            <a:t>; </a:t>
          </a:r>
          <a:endParaRPr lang="ru-RU" sz="1700" dirty="0"/>
        </a:p>
      </dgm:t>
    </dgm:pt>
    <dgm:pt modelId="{209589A0-30E3-4C46-9E50-D213EE2233AE}" type="parTrans" cxnId="{C3231DE7-B8D2-4605-BA97-8CBD6BB27D32}">
      <dgm:prSet/>
      <dgm:spPr/>
      <dgm:t>
        <a:bodyPr/>
        <a:lstStyle/>
        <a:p>
          <a:endParaRPr lang="ru-RU"/>
        </a:p>
      </dgm:t>
    </dgm:pt>
    <dgm:pt modelId="{864D84F2-A2BD-4E06-A597-084706DCE1D1}" type="sibTrans" cxnId="{C3231DE7-B8D2-4605-BA97-8CBD6BB27D32}">
      <dgm:prSet/>
      <dgm:spPr/>
      <dgm:t>
        <a:bodyPr/>
        <a:lstStyle/>
        <a:p>
          <a:endParaRPr lang="ru-RU"/>
        </a:p>
      </dgm:t>
    </dgm:pt>
    <dgm:pt modelId="{2B3A4593-5C48-4E60-B765-D1939A8702AF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uk-UA" sz="2000" dirty="0" smtClean="0"/>
            <a:t>інформаційно-аналітична та організаційно-методична допомога з питань удосконалення науково-методичної роботи в умовах впровадження НУШ</a:t>
          </a:r>
          <a:endParaRPr lang="ru-RU" sz="2000" dirty="0"/>
        </a:p>
      </dgm:t>
    </dgm:pt>
    <dgm:pt modelId="{067C25F2-8D85-47C5-B6A9-79DAEAC9F75A}" type="parTrans" cxnId="{45E4C483-8717-4CD0-8BB6-1B720FDAFB2D}">
      <dgm:prSet/>
      <dgm:spPr/>
      <dgm:t>
        <a:bodyPr/>
        <a:lstStyle/>
        <a:p>
          <a:endParaRPr lang="ru-RU"/>
        </a:p>
      </dgm:t>
    </dgm:pt>
    <dgm:pt modelId="{EB06A6F0-FE6A-4C3F-9DE0-7D832BE4074F}" type="sibTrans" cxnId="{45E4C483-8717-4CD0-8BB6-1B720FDAFB2D}">
      <dgm:prSet/>
      <dgm:spPr/>
      <dgm:t>
        <a:bodyPr/>
        <a:lstStyle/>
        <a:p>
          <a:endParaRPr lang="ru-RU"/>
        </a:p>
      </dgm:t>
    </dgm:pt>
    <dgm:pt modelId="{FF882320-A2F7-4A39-84B3-A6B702CB5A0D}" type="pres">
      <dgm:prSet presAssocID="{59A25D37-96C6-49E1-906B-185E446B050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9E0CEF-2D0E-4B71-8BED-F4C0B9BF5844}" type="pres">
      <dgm:prSet presAssocID="{BF2702D6-8259-4D9F-BEC0-1B61BEF931F2}" presName="composite" presStyleCnt="0"/>
      <dgm:spPr/>
    </dgm:pt>
    <dgm:pt modelId="{0F904AAF-9314-4BC8-B537-C3F5FB2A0804}" type="pres">
      <dgm:prSet presAssocID="{BF2702D6-8259-4D9F-BEC0-1B61BEF931F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B92CC2-EFED-4A24-883E-24E4532E99E3}" type="pres">
      <dgm:prSet presAssocID="{BF2702D6-8259-4D9F-BEC0-1B61BEF931F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59183-C89A-4DEA-866C-6A661423BAF8}" type="pres">
      <dgm:prSet presAssocID="{D105DF3F-809F-48AD-A121-992BF8F7E474}" presName="sp" presStyleCnt="0"/>
      <dgm:spPr/>
    </dgm:pt>
    <dgm:pt modelId="{92A0B3D0-DF14-4C11-8FFC-EC8BE28D3B12}" type="pres">
      <dgm:prSet presAssocID="{BF707462-EAAF-45DA-BF21-9D3B6FFF4547}" presName="composite" presStyleCnt="0"/>
      <dgm:spPr/>
    </dgm:pt>
    <dgm:pt modelId="{F92C333B-9A33-4A5F-8BB4-963C80A372E0}" type="pres">
      <dgm:prSet presAssocID="{BF707462-EAAF-45DA-BF21-9D3B6FFF454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732E6-31AC-47F4-9620-91EDBD8CA0DB}" type="pres">
      <dgm:prSet presAssocID="{BF707462-EAAF-45DA-BF21-9D3B6FFF454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5B8A43-C2D0-4BD0-BD28-B02CADE87545}" type="pres">
      <dgm:prSet presAssocID="{E2724ED8-DC26-46CA-8735-1D924491CEF1}" presName="sp" presStyleCnt="0"/>
      <dgm:spPr/>
    </dgm:pt>
    <dgm:pt modelId="{9EC6003E-9311-4E6D-A895-44B15B7F3ED9}" type="pres">
      <dgm:prSet presAssocID="{3D197AB4-26E3-48FF-AA20-50BC4066E448}" presName="composite" presStyleCnt="0"/>
      <dgm:spPr/>
    </dgm:pt>
    <dgm:pt modelId="{A6C17E50-A918-4E38-B60F-67F2295A9739}" type="pres">
      <dgm:prSet presAssocID="{3D197AB4-26E3-48FF-AA20-50BC4066E448}" presName="parentText" presStyleLbl="alignNode1" presStyleIdx="2" presStyleCnt="4" custLinFactNeighborX="2883" custLinFactNeighborY="-10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06D79D-E571-4594-B2C1-A31C5427A07B}" type="pres">
      <dgm:prSet presAssocID="{3D197AB4-26E3-48FF-AA20-50BC4066E44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2BA49E-F70C-4E5E-8F09-0507607CD012}" type="pres">
      <dgm:prSet presAssocID="{DEAD5C41-EF02-4F46-A892-072CBD2F0DB5}" presName="sp" presStyleCnt="0"/>
      <dgm:spPr/>
    </dgm:pt>
    <dgm:pt modelId="{A6EB8338-AEAB-46C5-A8B2-CDDB433317EA}" type="pres">
      <dgm:prSet presAssocID="{7DB9819A-E2EE-4031-8FDD-796A6DFF0E48}" presName="composite" presStyleCnt="0"/>
      <dgm:spPr/>
    </dgm:pt>
    <dgm:pt modelId="{03CE8CCA-1DDA-4E86-A405-E797D53DCD2C}" type="pres">
      <dgm:prSet presAssocID="{7DB9819A-E2EE-4031-8FDD-796A6DFF0E4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E0FE18-A28F-4A15-BF34-8D9E27E68A0B}" type="pres">
      <dgm:prSet presAssocID="{7DB9819A-E2EE-4031-8FDD-796A6DFF0E48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231DE7-B8D2-4605-BA97-8CBD6BB27D32}" srcId="{3D197AB4-26E3-48FF-AA20-50BC4066E448}" destId="{A66731B4-F9F4-492E-A6EA-0066AF62C127}" srcOrd="0" destOrd="0" parTransId="{209589A0-30E3-4C46-9E50-D213EE2233AE}" sibTransId="{864D84F2-A2BD-4E06-A597-084706DCE1D1}"/>
    <dgm:cxn modelId="{FA05771A-9AD2-49EB-8BFB-584CEDB5DC2D}" type="presOf" srcId="{7DB9819A-E2EE-4031-8FDD-796A6DFF0E48}" destId="{03CE8CCA-1DDA-4E86-A405-E797D53DCD2C}" srcOrd="0" destOrd="0" presId="urn:microsoft.com/office/officeart/2005/8/layout/chevron2"/>
    <dgm:cxn modelId="{2D66E08F-04BE-451B-9322-A41BD92DFB09}" srcId="{59A25D37-96C6-49E1-906B-185E446B0502}" destId="{3D197AB4-26E3-48FF-AA20-50BC4066E448}" srcOrd="2" destOrd="0" parTransId="{5DB6AB6D-3147-40F8-8C8E-E2019D6B9446}" sibTransId="{DEAD5C41-EF02-4F46-A892-072CBD2F0DB5}"/>
    <dgm:cxn modelId="{3FD86490-987B-472E-B721-C13ABF8D3F81}" type="presOf" srcId="{874E2B10-A9B4-40FC-894D-2F58A8C017EA}" destId="{EAB92CC2-EFED-4A24-883E-24E4532E99E3}" srcOrd="0" destOrd="0" presId="urn:microsoft.com/office/officeart/2005/8/layout/chevron2"/>
    <dgm:cxn modelId="{441A1A16-953E-4E2D-A173-CB808CA4DB1E}" type="presOf" srcId="{BF707462-EAAF-45DA-BF21-9D3B6FFF4547}" destId="{F92C333B-9A33-4A5F-8BB4-963C80A372E0}" srcOrd="0" destOrd="0" presId="urn:microsoft.com/office/officeart/2005/8/layout/chevron2"/>
    <dgm:cxn modelId="{593E2E2D-9F1C-47C7-BFCB-B2F176CEA4FB}" type="presOf" srcId="{A66731B4-F9F4-492E-A6EA-0066AF62C127}" destId="{4306D79D-E571-4594-B2C1-A31C5427A07B}" srcOrd="0" destOrd="0" presId="urn:microsoft.com/office/officeart/2005/8/layout/chevron2"/>
    <dgm:cxn modelId="{3C54FC8B-D7AA-45A9-863B-350E73835410}" srcId="{59A25D37-96C6-49E1-906B-185E446B0502}" destId="{BF707462-EAAF-45DA-BF21-9D3B6FFF4547}" srcOrd="1" destOrd="0" parTransId="{739328FD-4EED-4291-B8E3-2019FA73A8BD}" sibTransId="{E2724ED8-DC26-46CA-8735-1D924491CEF1}"/>
    <dgm:cxn modelId="{EF6BB535-D0DF-453E-9974-A08D98DA72C6}" type="presOf" srcId="{BF2702D6-8259-4D9F-BEC0-1B61BEF931F2}" destId="{0F904AAF-9314-4BC8-B537-C3F5FB2A0804}" srcOrd="0" destOrd="0" presId="urn:microsoft.com/office/officeart/2005/8/layout/chevron2"/>
    <dgm:cxn modelId="{45E4C483-8717-4CD0-8BB6-1B720FDAFB2D}" srcId="{7DB9819A-E2EE-4031-8FDD-796A6DFF0E48}" destId="{2B3A4593-5C48-4E60-B765-D1939A8702AF}" srcOrd="0" destOrd="0" parTransId="{067C25F2-8D85-47C5-B6A9-79DAEAC9F75A}" sibTransId="{EB06A6F0-FE6A-4C3F-9DE0-7D832BE4074F}"/>
    <dgm:cxn modelId="{9025DB01-73B3-44D8-89A6-B24F21D3531A}" srcId="{59A25D37-96C6-49E1-906B-185E446B0502}" destId="{BF2702D6-8259-4D9F-BEC0-1B61BEF931F2}" srcOrd="0" destOrd="0" parTransId="{EA781BE0-7F69-4990-8940-691BFB73C191}" sibTransId="{D105DF3F-809F-48AD-A121-992BF8F7E474}"/>
    <dgm:cxn modelId="{1AA74587-F703-4C0B-B13F-C825FB6216DF}" srcId="{BF2702D6-8259-4D9F-BEC0-1B61BEF931F2}" destId="{874E2B10-A9B4-40FC-894D-2F58A8C017EA}" srcOrd="0" destOrd="0" parTransId="{46C7D3B7-9ECC-4855-B59E-6001A757EDEA}" sibTransId="{096B0FCC-314E-48BE-BAEC-158D2DC94E8A}"/>
    <dgm:cxn modelId="{83789752-5CB2-4017-BEB6-4AC38215B798}" type="presOf" srcId="{C9B9226E-5E80-4C55-BB87-E97289EA92F7}" destId="{27B732E6-31AC-47F4-9620-91EDBD8CA0DB}" srcOrd="0" destOrd="0" presId="urn:microsoft.com/office/officeart/2005/8/layout/chevron2"/>
    <dgm:cxn modelId="{B90C4489-0A10-41E2-8247-53FBEDC1AF05}" type="presOf" srcId="{3D197AB4-26E3-48FF-AA20-50BC4066E448}" destId="{A6C17E50-A918-4E38-B60F-67F2295A9739}" srcOrd="0" destOrd="0" presId="urn:microsoft.com/office/officeart/2005/8/layout/chevron2"/>
    <dgm:cxn modelId="{4243ABF7-BFAB-416C-99DF-D892B2D53847}" type="presOf" srcId="{59A25D37-96C6-49E1-906B-185E446B0502}" destId="{FF882320-A2F7-4A39-84B3-A6B702CB5A0D}" srcOrd="0" destOrd="0" presId="urn:microsoft.com/office/officeart/2005/8/layout/chevron2"/>
    <dgm:cxn modelId="{5145A5DA-A508-4E48-89D6-68DE4C0F59C9}" type="presOf" srcId="{2B3A4593-5C48-4E60-B765-D1939A8702AF}" destId="{F7E0FE18-A28F-4A15-BF34-8D9E27E68A0B}" srcOrd="0" destOrd="0" presId="urn:microsoft.com/office/officeart/2005/8/layout/chevron2"/>
    <dgm:cxn modelId="{55F523BF-8CC2-4C6A-9822-14DFD81C6574}" srcId="{BF707462-EAAF-45DA-BF21-9D3B6FFF4547}" destId="{C9B9226E-5E80-4C55-BB87-E97289EA92F7}" srcOrd="0" destOrd="0" parTransId="{C3F4C149-B7D5-4E0D-BF8B-3B1E8575D3F5}" sibTransId="{D3688DCE-D404-456C-9544-F9BA9ACFF844}"/>
    <dgm:cxn modelId="{D08EFB2E-6E2E-4ED9-B11A-5F71D0139208}" srcId="{59A25D37-96C6-49E1-906B-185E446B0502}" destId="{7DB9819A-E2EE-4031-8FDD-796A6DFF0E48}" srcOrd="3" destOrd="0" parTransId="{F9A4FF06-D26C-4D17-A3D7-FE302B752AEA}" sibTransId="{2A7656B9-A70B-446C-B0B7-12146FA5BA6B}"/>
    <dgm:cxn modelId="{FE209DED-9B08-4DA1-A728-57741978A19A}" type="presParOf" srcId="{FF882320-A2F7-4A39-84B3-A6B702CB5A0D}" destId="{779E0CEF-2D0E-4B71-8BED-F4C0B9BF5844}" srcOrd="0" destOrd="0" presId="urn:microsoft.com/office/officeart/2005/8/layout/chevron2"/>
    <dgm:cxn modelId="{581A13DA-D7B3-417D-BAF8-D3EB4E2ACDB6}" type="presParOf" srcId="{779E0CEF-2D0E-4B71-8BED-F4C0B9BF5844}" destId="{0F904AAF-9314-4BC8-B537-C3F5FB2A0804}" srcOrd="0" destOrd="0" presId="urn:microsoft.com/office/officeart/2005/8/layout/chevron2"/>
    <dgm:cxn modelId="{94164822-ED4D-4C44-8956-D8BD4FFE5824}" type="presParOf" srcId="{779E0CEF-2D0E-4B71-8BED-F4C0B9BF5844}" destId="{EAB92CC2-EFED-4A24-883E-24E4532E99E3}" srcOrd="1" destOrd="0" presId="urn:microsoft.com/office/officeart/2005/8/layout/chevron2"/>
    <dgm:cxn modelId="{FDB75874-D280-4FA6-89DA-8D415128C78E}" type="presParOf" srcId="{FF882320-A2F7-4A39-84B3-A6B702CB5A0D}" destId="{48959183-C89A-4DEA-866C-6A661423BAF8}" srcOrd="1" destOrd="0" presId="urn:microsoft.com/office/officeart/2005/8/layout/chevron2"/>
    <dgm:cxn modelId="{4250635E-65DB-4B2D-9DA0-41A833268E0D}" type="presParOf" srcId="{FF882320-A2F7-4A39-84B3-A6B702CB5A0D}" destId="{92A0B3D0-DF14-4C11-8FFC-EC8BE28D3B12}" srcOrd="2" destOrd="0" presId="urn:microsoft.com/office/officeart/2005/8/layout/chevron2"/>
    <dgm:cxn modelId="{B66B44B9-E4E7-4E2E-863D-EE1B6CD3F3DD}" type="presParOf" srcId="{92A0B3D0-DF14-4C11-8FFC-EC8BE28D3B12}" destId="{F92C333B-9A33-4A5F-8BB4-963C80A372E0}" srcOrd="0" destOrd="0" presId="urn:microsoft.com/office/officeart/2005/8/layout/chevron2"/>
    <dgm:cxn modelId="{85A9A9A3-CB56-41DD-B8F7-93FF4620A7B7}" type="presParOf" srcId="{92A0B3D0-DF14-4C11-8FFC-EC8BE28D3B12}" destId="{27B732E6-31AC-47F4-9620-91EDBD8CA0DB}" srcOrd="1" destOrd="0" presId="urn:microsoft.com/office/officeart/2005/8/layout/chevron2"/>
    <dgm:cxn modelId="{7295D377-1174-484F-9AD8-0E5330762F7D}" type="presParOf" srcId="{FF882320-A2F7-4A39-84B3-A6B702CB5A0D}" destId="{2F5B8A43-C2D0-4BD0-BD28-B02CADE87545}" srcOrd="3" destOrd="0" presId="urn:microsoft.com/office/officeart/2005/8/layout/chevron2"/>
    <dgm:cxn modelId="{4454EACE-7D07-497E-879C-B3B1CF5916FB}" type="presParOf" srcId="{FF882320-A2F7-4A39-84B3-A6B702CB5A0D}" destId="{9EC6003E-9311-4E6D-A895-44B15B7F3ED9}" srcOrd="4" destOrd="0" presId="urn:microsoft.com/office/officeart/2005/8/layout/chevron2"/>
    <dgm:cxn modelId="{63D15C44-2023-4F95-A5FF-ED46834E7FA9}" type="presParOf" srcId="{9EC6003E-9311-4E6D-A895-44B15B7F3ED9}" destId="{A6C17E50-A918-4E38-B60F-67F2295A9739}" srcOrd="0" destOrd="0" presId="urn:microsoft.com/office/officeart/2005/8/layout/chevron2"/>
    <dgm:cxn modelId="{64B0BDD8-D1A4-4597-B968-7CEB0E932532}" type="presParOf" srcId="{9EC6003E-9311-4E6D-A895-44B15B7F3ED9}" destId="{4306D79D-E571-4594-B2C1-A31C5427A07B}" srcOrd="1" destOrd="0" presId="urn:microsoft.com/office/officeart/2005/8/layout/chevron2"/>
    <dgm:cxn modelId="{4FEC4F27-04AF-46C1-9809-2800EAFBA76F}" type="presParOf" srcId="{FF882320-A2F7-4A39-84B3-A6B702CB5A0D}" destId="{082BA49E-F70C-4E5E-8F09-0507607CD012}" srcOrd="5" destOrd="0" presId="urn:microsoft.com/office/officeart/2005/8/layout/chevron2"/>
    <dgm:cxn modelId="{457D1DC8-822D-4E7B-9F70-2E7C2E1BC755}" type="presParOf" srcId="{FF882320-A2F7-4A39-84B3-A6B702CB5A0D}" destId="{A6EB8338-AEAB-46C5-A8B2-CDDB433317EA}" srcOrd="6" destOrd="0" presId="urn:microsoft.com/office/officeart/2005/8/layout/chevron2"/>
    <dgm:cxn modelId="{3957C0A0-9171-4A63-B76C-CAE75E36C240}" type="presParOf" srcId="{A6EB8338-AEAB-46C5-A8B2-CDDB433317EA}" destId="{03CE8CCA-1DDA-4E86-A405-E797D53DCD2C}" srcOrd="0" destOrd="0" presId="urn:microsoft.com/office/officeart/2005/8/layout/chevron2"/>
    <dgm:cxn modelId="{43601C86-B95B-4EC1-828A-953BFA36A8E1}" type="presParOf" srcId="{A6EB8338-AEAB-46C5-A8B2-CDDB433317EA}" destId="{F7E0FE18-A28F-4A15-BF34-8D9E27E68A0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CDA7B05-BFAD-4142-9E39-218285A7744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5AD6BF-7C69-4B48-B079-6987EDF5F942}">
      <dgm:prSet phldrT="[Текст]" custT="1"/>
      <dgm:spPr/>
      <dgm:t>
        <a:bodyPr/>
        <a:lstStyle/>
        <a:p>
          <a:pPr algn="ctr"/>
          <a:r>
            <a:rPr lang="uk-UA" sz="2800" dirty="0" smtClean="0">
              <a:solidFill>
                <a:srgbClr val="FFC000"/>
              </a:solidFill>
            </a:rPr>
            <a:t>тренінги, </a:t>
          </a:r>
          <a:r>
            <a:rPr lang="uk-UA" sz="2800" dirty="0" err="1" smtClean="0">
              <a:solidFill>
                <a:srgbClr val="FFC000"/>
              </a:solidFill>
            </a:rPr>
            <a:t>квести</a:t>
          </a:r>
          <a:r>
            <a:rPr lang="uk-UA" sz="2800" dirty="0" smtClean="0">
              <a:solidFill>
                <a:srgbClr val="FFC000"/>
              </a:solidFill>
            </a:rPr>
            <a:t>, семінари, конференції, екскурсії, </a:t>
          </a:r>
          <a:r>
            <a:rPr lang="uk-UA" sz="2800" dirty="0" err="1" smtClean="0">
              <a:solidFill>
                <a:srgbClr val="FFC000"/>
              </a:solidFill>
            </a:rPr>
            <a:t>коучинги</a:t>
          </a:r>
          <a:r>
            <a:rPr lang="uk-UA" sz="2800" dirty="0" smtClean="0">
              <a:solidFill>
                <a:srgbClr val="FFC000"/>
              </a:solidFill>
            </a:rPr>
            <a:t> </a:t>
          </a:r>
          <a:endParaRPr lang="ru-RU" sz="2800" dirty="0">
            <a:solidFill>
              <a:srgbClr val="FFC000"/>
            </a:solidFill>
          </a:endParaRPr>
        </a:p>
      </dgm:t>
    </dgm:pt>
    <dgm:pt modelId="{FAE7FCBC-3241-4864-972A-DE1117A910C0}" type="parTrans" cxnId="{D56FC729-69E0-40D0-B665-6E9178D2458D}">
      <dgm:prSet/>
      <dgm:spPr/>
      <dgm:t>
        <a:bodyPr/>
        <a:lstStyle/>
        <a:p>
          <a:endParaRPr lang="ru-RU"/>
        </a:p>
      </dgm:t>
    </dgm:pt>
    <dgm:pt modelId="{BBBDBD14-D4E3-426A-A7FC-C3452AA80D7E}" type="sibTrans" cxnId="{D56FC729-69E0-40D0-B665-6E9178D2458D}">
      <dgm:prSet/>
      <dgm:spPr/>
      <dgm:t>
        <a:bodyPr/>
        <a:lstStyle/>
        <a:p>
          <a:endParaRPr lang="ru-RU"/>
        </a:p>
      </dgm:t>
    </dgm:pt>
    <dgm:pt modelId="{31DDD57B-84F3-4A68-B30E-8E5E48F04EDA}">
      <dgm:prSet phldrT="[Текст]" custT="1"/>
      <dgm:spPr/>
      <dgm:t>
        <a:bodyPr/>
        <a:lstStyle/>
        <a:p>
          <a:pPr algn="ctr"/>
          <a:r>
            <a:rPr lang="uk-UA" sz="4000" dirty="0" smtClean="0">
              <a:solidFill>
                <a:srgbClr val="C00000"/>
              </a:solidFill>
            </a:rPr>
            <a:t>анонс науково-методичних заходів</a:t>
          </a:r>
          <a:endParaRPr lang="ru-RU" sz="4000" dirty="0">
            <a:solidFill>
              <a:srgbClr val="C00000"/>
            </a:solidFill>
          </a:endParaRPr>
        </a:p>
      </dgm:t>
    </dgm:pt>
    <dgm:pt modelId="{5FE8A9D1-B38C-411B-A5D0-9E0BF2FD0567}" type="sibTrans" cxnId="{87C14FA3-4545-4CD5-A8A1-1DFCA599F6D6}">
      <dgm:prSet/>
      <dgm:spPr/>
      <dgm:t>
        <a:bodyPr/>
        <a:lstStyle/>
        <a:p>
          <a:endParaRPr lang="ru-RU"/>
        </a:p>
      </dgm:t>
    </dgm:pt>
    <dgm:pt modelId="{A68E8732-A8A8-495B-808E-9235351D93FE}" type="parTrans" cxnId="{87C14FA3-4545-4CD5-A8A1-1DFCA599F6D6}">
      <dgm:prSet/>
      <dgm:spPr/>
      <dgm:t>
        <a:bodyPr/>
        <a:lstStyle/>
        <a:p>
          <a:endParaRPr lang="ru-RU"/>
        </a:p>
      </dgm:t>
    </dgm:pt>
    <dgm:pt modelId="{1A254163-812D-4891-A289-DE97F6E24A34}">
      <dgm:prSet phldrT="[Текст]" custT="1"/>
      <dgm:spPr/>
      <dgm:t>
        <a:bodyPr/>
        <a:lstStyle/>
        <a:p>
          <a:pPr algn="ctr"/>
          <a:r>
            <a:rPr lang="uk-UA" sz="4000" dirty="0" smtClean="0">
              <a:solidFill>
                <a:schemeClr val="accent4"/>
              </a:solidFill>
            </a:rPr>
            <a:t>Методична афіша </a:t>
          </a:r>
          <a:endParaRPr lang="ru-RU" sz="4000" dirty="0">
            <a:solidFill>
              <a:schemeClr val="accent4"/>
            </a:solidFill>
          </a:endParaRPr>
        </a:p>
      </dgm:t>
    </dgm:pt>
    <dgm:pt modelId="{822826A4-7548-45F0-A604-1D31D1331289}" type="sibTrans" cxnId="{48166946-4E79-4674-92A7-CCF8FCCF0E26}">
      <dgm:prSet/>
      <dgm:spPr/>
      <dgm:t>
        <a:bodyPr/>
        <a:lstStyle/>
        <a:p>
          <a:endParaRPr lang="ru-RU"/>
        </a:p>
      </dgm:t>
    </dgm:pt>
    <dgm:pt modelId="{A745FD77-428E-4424-93F9-DCEE923E4B1C}" type="parTrans" cxnId="{48166946-4E79-4674-92A7-CCF8FCCF0E26}">
      <dgm:prSet/>
      <dgm:spPr/>
      <dgm:t>
        <a:bodyPr/>
        <a:lstStyle/>
        <a:p>
          <a:endParaRPr lang="ru-RU"/>
        </a:p>
      </dgm:t>
    </dgm:pt>
    <dgm:pt modelId="{638AA254-904B-4A6F-BFCD-5E162C6285B4}" type="pres">
      <dgm:prSet presAssocID="{5CDA7B05-BFAD-4142-9E39-218285A7744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FBB83C-01E4-4078-BCA6-F3FB5A3F98CE}" type="pres">
      <dgm:prSet presAssocID="{5CDA7B05-BFAD-4142-9E39-218285A7744D}" presName="dummyMaxCanvas" presStyleCnt="0">
        <dgm:presLayoutVars/>
      </dgm:prSet>
      <dgm:spPr/>
    </dgm:pt>
    <dgm:pt modelId="{5790146B-AEE9-41BA-8325-DD9C3DCB0182}" type="pres">
      <dgm:prSet presAssocID="{5CDA7B05-BFAD-4142-9E39-218285A7744D}" presName="ThreeNodes_1" presStyleLbl="node1" presStyleIdx="0" presStyleCnt="3" custScaleX="112472" custScaleY="98049" custLinFactNeighborX="3741" custLinFactNeighborY="8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23B912-E02D-49F5-9F5A-982AC254FA1A}" type="pres">
      <dgm:prSet presAssocID="{5CDA7B05-BFAD-4142-9E39-218285A7744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C11D8-893C-486D-9F1D-539323B13F83}" type="pres">
      <dgm:prSet presAssocID="{5CDA7B05-BFAD-4142-9E39-218285A7744D}" presName="ThreeNodes_3" presStyleLbl="node1" presStyleIdx="2" presStyleCnt="3" custLinFactNeighborX="-713" custLinFactNeighborY="25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B9FFE0-9704-47DA-BC65-2214E508D03E}" type="pres">
      <dgm:prSet presAssocID="{5CDA7B05-BFAD-4142-9E39-218285A7744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6040F-679F-4EE8-AAEF-E16B57F5599D}" type="pres">
      <dgm:prSet presAssocID="{5CDA7B05-BFAD-4142-9E39-218285A7744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92A82-51AD-4F6A-8369-9F07961CD9A8}" type="pres">
      <dgm:prSet presAssocID="{5CDA7B05-BFAD-4142-9E39-218285A7744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1D60C-0A49-4B17-9EE3-F92F931DAA2D}" type="pres">
      <dgm:prSet presAssocID="{5CDA7B05-BFAD-4142-9E39-218285A7744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361BC2-F7D1-43A2-B700-849B77197207}" type="pres">
      <dgm:prSet presAssocID="{5CDA7B05-BFAD-4142-9E39-218285A7744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29E505-C625-490D-81E3-D73F6C908BCB}" type="presOf" srcId="{EA5AD6BF-7C69-4B48-B079-6987EDF5F942}" destId="{59361BC2-F7D1-43A2-B700-849B77197207}" srcOrd="1" destOrd="0" presId="urn:microsoft.com/office/officeart/2005/8/layout/vProcess5"/>
    <dgm:cxn modelId="{34C32085-85DD-418D-8E77-E6156FD5D90A}" type="presOf" srcId="{1A254163-812D-4891-A289-DE97F6E24A34}" destId="{1F492A82-51AD-4F6A-8369-9F07961CD9A8}" srcOrd="1" destOrd="0" presId="urn:microsoft.com/office/officeart/2005/8/layout/vProcess5"/>
    <dgm:cxn modelId="{6A288C4A-4236-49B9-8344-BC29604DCCAA}" type="presOf" srcId="{EA5AD6BF-7C69-4B48-B079-6987EDF5F942}" destId="{D6FC11D8-893C-486D-9F1D-539323B13F83}" srcOrd="0" destOrd="0" presId="urn:microsoft.com/office/officeart/2005/8/layout/vProcess5"/>
    <dgm:cxn modelId="{E8500F22-E58B-4A7A-B43D-E98309E980DB}" type="presOf" srcId="{31DDD57B-84F3-4A68-B30E-8E5E48F04EDA}" destId="{FB81D60C-0A49-4B17-9EE3-F92F931DAA2D}" srcOrd="1" destOrd="0" presId="urn:microsoft.com/office/officeart/2005/8/layout/vProcess5"/>
    <dgm:cxn modelId="{D56FC729-69E0-40D0-B665-6E9178D2458D}" srcId="{5CDA7B05-BFAD-4142-9E39-218285A7744D}" destId="{EA5AD6BF-7C69-4B48-B079-6987EDF5F942}" srcOrd="2" destOrd="0" parTransId="{FAE7FCBC-3241-4864-972A-DE1117A910C0}" sibTransId="{BBBDBD14-D4E3-426A-A7FC-C3452AA80D7E}"/>
    <dgm:cxn modelId="{48166946-4E79-4674-92A7-CCF8FCCF0E26}" srcId="{5CDA7B05-BFAD-4142-9E39-218285A7744D}" destId="{1A254163-812D-4891-A289-DE97F6E24A34}" srcOrd="0" destOrd="0" parTransId="{A745FD77-428E-4424-93F9-DCEE923E4B1C}" sibTransId="{822826A4-7548-45F0-A604-1D31D1331289}"/>
    <dgm:cxn modelId="{22487419-FE44-4891-8AAF-DFEDB614290F}" type="presOf" srcId="{5FE8A9D1-B38C-411B-A5D0-9E0BF2FD0567}" destId="{5F36040F-679F-4EE8-AAEF-E16B57F5599D}" srcOrd="0" destOrd="0" presId="urn:microsoft.com/office/officeart/2005/8/layout/vProcess5"/>
    <dgm:cxn modelId="{B070AB25-5771-4796-B374-C25A018E4492}" type="presOf" srcId="{1A254163-812D-4891-A289-DE97F6E24A34}" destId="{5790146B-AEE9-41BA-8325-DD9C3DCB0182}" srcOrd="0" destOrd="0" presId="urn:microsoft.com/office/officeart/2005/8/layout/vProcess5"/>
    <dgm:cxn modelId="{AA606FF7-6630-410C-A396-1F7475D67E20}" type="presOf" srcId="{822826A4-7548-45F0-A604-1D31D1331289}" destId="{33B9FFE0-9704-47DA-BC65-2214E508D03E}" srcOrd="0" destOrd="0" presId="urn:microsoft.com/office/officeart/2005/8/layout/vProcess5"/>
    <dgm:cxn modelId="{AE448F47-911E-496D-8474-005498ABC4A0}" type="presOf" srcId="{5CDA7B05-BFAD-4142-9E39-218285A7744D}" destId="{638AA254-904B-4A6F-BFCD-5E162C6285B4}" srcOrd="0" destOrd="0" presId="urn:microsoft.com/office/officeart/2005/8/layout/vProcess5"/>
    <dgm:cxn modelId="{87C14FA3-4545-4CD5-A8A1-1DFCA599F6D6}" srcId="{5CDA7B05-BFAD-4142-9E39-218285A7744D}" destId="{31DDD57B-84F3-4A68-B30E-8E5E48F04EDA}" srcOrd="1" destOrd="0" parTransId="{A68E8732-A8A8-495B-808E-9235351D93FE}" sibTransId="{5FE8A9D1-B38C-411B-A5D0-9E0BF2FD0567}"/>
    <dgm:cxn modelId="{36182846-D1B9-4507-8D22-84AD3436EE71}" type="presOf" srcId="{31DDD57B-84F3-4A68-B30E-8E5E48F04EDA}" destId="{A023B912-E02D-49F5-9F5A-982AC254FA1A}" srcOrd="0" destOrd="0" presId="urn:microsoft.com/office/officeart/2005/8/layout/vProcess5"/>
    <dgm:cxn modelId="{57D00304-5524-447E-AD8C-707B3B99EF57}" type="presParOf" srcId="{638AA254-904B-4A6F-BFCD-5E162C6285B4}" destId="{94FBB83C-01E4-4078-BCA6-F3FB5A3F98CE}" srcOrd="0" destOrd="0" presId="urn:microsoft.com/office/officeart/2005/8/layout/vProcess5"/>
    <dgm:cxn modelId="{5B76B8D7-026B-4724-8A14-DEF058C1C7D4}" type="presParOf" srcId="{638AA254-904B-4A6F-BFCD-5E162C6285B4}" destId="{5790146B-AEE9-41BA-8325-DD9C3DCB0182}" srcOrd="1" destOrd="0" presId="urn:microsoft.com/office/officeart/2005/8/layout/vProcess5"/>
    <dgm:cxn modelId="{3E80F107-6000-45AF-ABE0-F38DC1AFA58E}" type="presParOf" srcId="{638AA254-904B-4A6F-BFCD-5E162C6285B4}" destId="{A023B912-E02D-49F5-9F5A-982AC254FA1A}" srcOrd="2" destOrd="0" presId="urn:microsoft.com/office/officeart/2005/8/layout/vProcess5"/>
    <dgm:cxn modelId="{E50BBBD0-597F-4DFB-8972-48EC48258EA3}" type="presParOf" srcId="{638AA254-904B-4A6F-BFCD-5E162C6285B4}" destId="{D6FC11D8-893C-486D-9F1D-539323B13F83}" srcOrd="3" destOrd="0" presId="urn:microsoft.com/office/officeart/2005/8/layout/vProcess5"/>
    <dgm:cxn modelId="{BF988463-1CA0-484B-AA02-085C7162BC4D}" type="presParOf" srcId="{638AA254-904B-4A6F-BFCD-5E162C6285B4}" destId="{33B9FFE0-9704-47DA-BC65-2214E508D03E}" srcOrd="4" destOrd="0" presId="urn:microsoft.com/office/officeart/2005/8/layout/vProcess5"/>
    <dgm:cxn modelId="{22B08A80-C2DF-4FEA-8DC2-10009CA96EC1}" type="presParOf" srcId="{638AA254-904B-4A6F-BFCD-5E162C6285B4}" destId="{5F36040F-679F-4EE8-AAEF-E16B57F5599D}" srcOrd="5" destOrd="0" presId="urn:microsoft.com/office/officeart/2005/8/layout/vProcess5"/>
    <dgm:cxn modelId="{E8977696-8DC1-4DB9-BE0E-B96CD5A66E3B}" type="presParOf" srcId="{638AA254-904B-4A6F-BFCD-5E162C6285B4}" destId="{1F492A82-51AD-4F6A-8369-9F07961CD9A8}" srcOrd="6" destOrd="0" presId="urn:microsoft.com/office/officeart/2005/8/layout/vProcess5"/>
    <dgm:cxn modelId="{9A50CAD1-C630-4F08-BF69-84D1D5FFFD14}" type="presParOf" srcId="{638AA254-904B-4A6F-BFCD-5E162C6285B4}" destId="{FB81D60C-0A49-4B17-9EE3-F92F931DAA2D}" srcOrd="7" destOrd="0" presId="urn:microsoft.com/office/officeart/2005/8/layout/vProcess5"/>
    <dgm:cxn modelId="{27FA3D16-7D95-4D66-9773-CD42E49128AF}" type="presParOf" srcId="{638AA254-904B-4A6F-BFCD-5E162C6285B4}" destId="{59361BC2-F7D1-43A2-B700-849B7719720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DA415BF-924F-461E-BB43-4BB662D8EE5A}" type="doc">
      <dgm:prSet loTypeId="urn:microsoft.com/office/officeart/2005/8/layout/vProcess5" loCatId="process" qsTypeId="urn:microsoft.com/office/officeart/2005/8/quickstyle/3d6" qsCatId="3D" csTypeId="urn:microsoft.com/office/officeart/2005/8/colors/accent1_2" csCatId="accent1" phldr="1"/>
      <dgm:spPr/>
    </dgm:pt>
    <dgm:pt modelId="{97D90CA5-4BFB-4B03-A428-5E17F8CC1E39}">
      <dgm:prSet phldrT="[Текст]" custT="1"/>
      <dgm:spPr/>
      <dgm:t>
        <a:bodyPr/>
        <a:lstStyle/>
        <a:p>
          <a:pPr algn="ctr"/>
          <a:r>
            <a:rPr lang="uk-UA" sz="2000" dirty="0" smtClean="0">
              <a:solidFill>
                <a:srgbClr val="FFFF00"/>
              </a:solidFill>
            </a:rPr>
            <a:t>здійснювати підтримку у формуванні  готовності педагогів до реалізації освітньої реформи, стимулювати їх до самоосвітньої діяльності в </a:t>
          </a:r>
          <a:r>
            <a:rPr lang="uk-UA" sz="2000" dirty="0" err="1" smtClean="0">
              <a:solidFill>
                <a:srgbClr val="FFFF00"/>
              </a:solidFill>
            </a:rPr>
            <a:t>міжатестаційний</a:t>
          </a:r>
          <a:r>
            <a:rPr lang="uk-UA" sz="2000" dirty="0" smtClean="0">
              <a:solidFill>
                <a:srgbClr val="FFFF00"/>
              </a:solidFill>
            </a:rPr>
            <a:t> період</a:t>
          </a:r>
          <a:endParaRPr lang="ru-RU" sz="2000" dirty="0">
            <a:solidFill>
              <a:srgbClr val="FFFF00"/>
            </a:solidFill>
          </a:endParaRPr>
        </a:p>
      </dgm:t>
    </dgm:pt>
    <dgm:pt modelId="{E9F0329D-CE0F-4F41-811F-A71D6A6AD134}" type="parTrans" cxnId="{D6BAD8FF-5D51-492E-B9EB-4DEC37A4EA9D}">
      <dgm:prSet/>
      <dgm:spPr/>
      <dgm:t>
        <a:bodyPr/>
        <a:lstStyle/>
        <a:p>
          <a:endParaRPr lang="ru-RU" sz="2000"/>
        </a:p>
      </dgm:t>
    </dgm:pt>
    <dgm:pt modelId="{4C42B35A-C27F-4AC4-8851-60EF071B56DF}" type="sibTrans" cxnId="{D6BAD8FF-5D51-492E-B9EB-4DEC37A4EA9D}">
      <dgm:prSet/>
      <dgm:spPr/>
      <dgm:t>
        <a:bodyPr/>
        <a:lstStyle/>
        <a:p>
          <a:endParaRPr lang="ru-RU" sz="2000"/>
        </a:p>
      </dgm:t>
    </dgm:pt>
    <dgm:pt modelId="{767EC9F6-DDC0-4497-AED3-BFE0824E54DE}">
      <dgm:prSet custT="1"/>
      <dgm:spPr/>
      <dgm:t>
        <a:bodyPr/>
        <a:lstStyle/>
        <a:p>
          <a:pPr algn="ctr"/>
          <a:r>
            <a:rPr lang="uk-UA" sz="2400" dirty="0" smtClean="0">
              <a:solidFill>
                <a:srgbClr val="C00000"/>
              </a:solidFill>
            </a:rPr>
            <a:t>диверсифікація форм методичної роботи з педагогічними працівниками в умовах реалізації Концепції Нової української школи </a:t>
          </a:r>
          <a:endParaRPr lang="ru-RU" sz="2400" dirty="0">
            <a:solidFill>
              <a:srgbClr val="C00000"/>
            </a:solidFill>
          </a:endParaRPr>
        </a:p>
      </dgm:t>
    </dgm:pt>
    <dgm:pt modelId="{E0C9F783-117C-48AF-A0E0-D3B22BDFD247}" type="parTrans" cxnId="{2C652CA8-77EF-4B79-84EC-44A228A963C1}">
      <dgm:prSet/>
      <dgm:spPr/>
      <dgm:t>
        <a:bodyPr/>
        <a:lstStyle/>
        <a:p>
          <a:endParaRPr lang="ru-RU" sz="2000"/>
        </a:p>
      </dgm:t>
    </dgm:pt>
    <dgm:pt modelId="{7E6F070E-E7A8-4023-ADB4-6E2BDE52B24C}" type="sibTrans" cxnId="{2C652CA8-77EF-4B79-84EC-44A228A963C1}">
      <dgm:prSet custT="1"/>
      <dgm:spPr/>
      <dgm:t>
        <a:bodyPr/>
        <a:lstStyle/>
        <a:p>
          <a:endParaRPr lang="ru-RU" sz="2000"/>
        </a:p>
      </dgm:t>
    </dgm:pt>
    <dgm:pt modelId="{9A24D360-4415-4E92-B53D-735E577DC074}">
      <dgm:prSet phldrT="[Текст]" custT="1"/>
      <dgm:spPr/>
      <dgm:t>
        <a:bodyPr/>
        <a:lstStyle/>
        <a:p>
          <a:pPr algn="ctr"/>
          <a:r>
            <a:rPr lang="uk-UA" sz="24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диференційований</a:t>
          </a:r>
        </a:p>
        <a:p>
          <a:pPr algn="ctr"/>
          <a:r>
            <a:rPr lang="uk-UA" sz="24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підхід</a:t>
          </a:r>
          <a:endParaRPr lang="ru-RU" sz="2400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D337B38D-D316-4709-887D-645B26F5D135}" type="sibTrans" cxnId="{704D456D-B840-409D-B5DF-291C1DCF2E1C}">
      <dgm:prSet custT="1"/>
      <dgm:spPr/>
      <dgm:t>
        <a:bodyPr/>
        <a:lstStyle/>
        <a:p>
          <a:endParaRPr lang="ru-RU" sz="2000"/>
        </a:p>
      </dgm:t>
    </dgm:pt>
    <dgm:pt modelId="{1E16FEA8-3E9F-4DD1-8516-483EC7EB8B55}" type="parTrans" cxnId="{704D456D-B840-409D-B5DF-291C1DCF2E1C}">
      <dgm:prSet/>
      <dgm:spPr/>
      <dgm:t>
        <a:bodyPr/>
        <a:lstStyle/>
        <a:p>
          <a:endParaRPr lang="ru-RU" sz="2000"/>
        </a:p>
      </dgm:t>
    </dgm:pt>
    <dgm:pt modelId="{FC79C201-991A-4FEC-B696-EB925BCD75E2}" type="pres">
      <dgm:prSet presAssocID="{6DA415BF-924F-461E-BB43-4BB662D8EE5A}" presName="outerComposite" presStyleCnt="0">
        <dgm:presLayoutVars>
          <dgm:chMax val="5"/>
          <dgm:dir/>
          <dgm:resizeHandles val="exact"/>
        </dgm:presLayoutVars>
      </dgm:prSet>
      <dgm:spPr/>
    </dgm:pt>
    <dgm:pt modelId="{B5A03D0C-660A-4D47-BDF8-E21A8D2F323C}" type="pres">
      <dgm:prSet presAssocID="{6DA415BF-924F-461E-BB43-4BB662D8EE5A}" presName="dummyMaxCanvas" presStyleCnt="0">
        <dgm:presLayoutVars/>
      </dgm:prSet>
      <dgm:spPr/>
    </dgm:pt>
    <dgm:pt modelId="{55286313-A324-46F3-A88B-CC85F23CD185}" type="pres">
      <dgm:prSet presAssocID="{6DA415BF-924F-461E-BB43-4BB662D8EE5A}" presName="ThreeNodes_1" presStyleLbl="node1" presStyleIdx="0" presStyleCnt="3" custLinFactNeighborX="163" custLinFactNeighborY="7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E37D6-0B32-497C-B2D9-29081CA5A09C}" type="pres">
      <dgm:prSet presAssocID="{6DA415BF-924F-461E-BB43-4BB662D8EE5A}" presName="ThreeNodes_2" presStyleLbl="node1" presStyleIdx="1" presStyleCnt="3" custLinFactNeighborX="2952" custLinFactNeighborY="12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C52765-EDC1-417B-9EED-736E40BBA08A}" type="pres">
      <dgm:prSet presAssocID="{6DA415BF-924F-461E-BB43-4BB662D8EE5A}" presName="ThreeNodes_3" presStyleLbl="node1" presStyleIdx="2" presStyleCnt="3" custLinFactNeighborX="0" custLinFactNeighborY="57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E477F5-8C38-44E1-B041-5A8E184881DE}" type="pres">
      <dgm:prSet presAssocID="{6DA415BF-924F-461E-BB43-4BB662D8EE5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46CEF8-050C-4913-8A11-8CDF922AD1E4}" type="pres">
      <dgm:prSet presAssocID="{6DA415BF-924F-461E-BB43-4BB662D8EE5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2E24C-37B3-4194-968C-91B960A2A6F6}" type="pres">
      <dgm:prSet presAssocID="{6DA415BF-924F-461E-BB43-4BB662D8EE5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083D7D-A258-466E-981F-FD3887474BEE}" type="pres">
      <dgm:prSet presAssocID="{6DA415BF-924F-461E-BB43-4BB662D8EE5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78E88-F921-4594-BA8F-DDABEAC3B800}" type="pres">
      <dgm:prSet presAssocID="{6DA415BF-924F-461E-BB43-4BB662D8EE5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927FED-24DC-40E0-AF79-41F26FF1F132}" type="presOf" srcId="{767EC9F6-DDC0-4497-AED3-BFE0824E54DE}" destId="{55286313-A324-46F3-A88B-CC85F23CD185}" srcOrd="0" destOrd="0" presId="urn:microsoft.com/office/officeart/2005/8/layout/vProcess5"/>
    <dgm:cxn modelId="{2C652CA8-77EF-4B79-84EC-44A228A963C1}" srcId="{6DA415BF-924F-461E-BB43-4BB662D8EE5A}" destId="{767EC9F6-DDC0-4497-AED3-BFE0824E54DE}" srcOrd="0" destOrd="0" parTransId="{E0C9F783-117C-48AF-A0E0-D3B22BDFD247}" sibTransId="{7E6F070E-E7A8-4023-ADB4-6E2BDE52B24C}"/>
    <dgm:cxn modelId="{3F6AC8E2-D15E-450B-905F-DF314F6DB0A9}" type="presOf" srcId="{6DA415BF-924F-461E-BB43-4BB662D8EE5A}" destId="{FC79C201-991A-4FEC-B696-EB925BCD75E2}" srcOrd="0" destOrd="0" presId="urn:microsoft.com/office/officeart/2005/8/layout/vProcess5"/>
    <dgm:cxn modelId="{CF44CFFE-865E-4ACD-BC98-8CC15A1FE8EE}" type="presOf" srcId="{9A24D360-4415-4E92-B53D-735E577DC074}" destId="{808E37D6-0B32-497C-B2D9-29081CA5A09C}" srcOrd="0" destOrd="0" presId="urn:microsoft.com/office/officeart/2005/8/layout/vProcess5"/>
    <dgm:cxn modelId="{72F14C93-69D3-421A-BDC4-D4152CA524FA}" type="presOf" srcId="{97D90CA5-4BFB-4B03-A428-5E17F8CC1E39}" destId="{BFC52765-EDC1-417B-9EED-736E40BBA08A}" srcOrd="0" destOrd="0" presId="urn:microsoft.com/office/officeart/2005/8/layout/vProcess5"/>
    <dgm:cxn modelId="{A5A23890-3EF8-431A-AB73-9ADFAC5BA84D}" type="presOf" srcId="{D337B38D-D316-4709-887D-645B26F5D135}" destId="{9E46CEF8-050C-4913-8A11-8CDF922AD1E4}" srcOrd="0" destOrd="0" presId="urn:microsoft.com/office/officeart/2005/8/layout/vProcess5"/>
    <dgm:cxn modelId="{559BD649-4494-4365-B2EC-1DF87CC1F06F}" type="presOf" srcId="{7E6F070E-E7A8-4023-ADB4-6E2BDE52B24C}" destId="{7EE477F5-8C38-44E1-B041-5A8E184881DE}" srcOrd="0" destOrd="0" presId="urn:microsoft.com/office/officeart/2005/8/layout/vProcess5"/>
    <dgm:cxn modelId="{D6BAD8FF-5D51-492E-B9EB-4DEC37A4EA9D}" srcId="{6DA415BF-924F-461E-BB43-4BB662D8EE5A}" destId="{97D90CA5-4BFB-4B03-A428-5E17F8CC1E39}" srcOrd="2" destOrd="0" parTransId="{E9F0329D-CE0F-4F41-811F-A71D6A6AD134}" sibTransId="{4C42B35A-C27F-4AC4-8851-60EF071B56DF}"/>
    <dgm:cxn modelId="{8C7B70DF-5E99-434A-90A6-FB8395C8F3DE}" type="presOf" srcId="{767EC9F6-DDC0-4497-AED3-BFE0824E54DE}" destId="{4C22E24C-37B3-4194-968C-91B960A2A6F6}" srcOrd="1" destOrd="0" presId="urn:microsoft.com/office/officeart/2005/8/layout/vProcess5"/>
    <dgm:cxn modelId="{51002C49-F94C-45DB-96CC-D76F1EF81949}" type="presOf" srcId="{97D90CA5-4BFB-4B03-A428-5E17F8CC1E39}" destId="{85F78E88-F921-4594-BA8F-DDABEAC3B800}" srcOrd="1" destOrd="0" presId="urn:microsoft.com/office/officeart/2005/8/layout/vProcess5"/>
    <dgm:cxn modelId="{704D456D-B840-409D-B5DF-291C1DCF2E1C}" srcId="{6DA415BF-924F-461E-BB43-4BB662D8EE5A}" destId="{9A24D360-4415-4E92-B53D-735E577DC074}" srcOrd="1" destOrd="0" parTransId="{1E16FEA8-3E9F-4DD1-8516-483EC7EB8B55}" sibTransId="{D337B38D-D316-4709-887D-645B26F5D135}"/>
    <dgm:cxn modelId="{F4000BC9-4565-4AF4-86A5-5C82845D11F0}" type="presOf" srcId="{9A24D360-4415-4E92-B53D-735E577DC074}" destId="{C9083D7D-A258-466E-981F-FD3887474BEE}" srcOrd="1" destOrd="0" presId="urn:microsoft.com/office/officeart/2005/8/layout/vProcess5"/>
    <dgm:cxn modelId="{4AEE2867-2EA4-4410-BD57-2306ECC674D9}" type="presParOf" srcId="{FC79C201-991A-4FEC-B696-EB925BCD75E2}" destId="{B5A03D0C-660A-4D47-BDF8-E21A8D2F323C}" srcOrd="0" destOrd="0" presId="urn:microsoft.com/office/officeart/2005/8/layout/vProcess5"/>
    <dgm:cxn modelId="{44942E0A-591B-4D7C-B25D-18448469E2AC}" type="presParOf" srcId="{FC79C201-991A-4FEC-B696-EB925BCD75E2}" destId="{55286313-A324-46F3-A88B-CC85F23CD185}" srcOrd="1" destOrd="0" presId="urn:microsoft.com/office/officeart/2005/8/layout/vProcess5"/>
    <dgm:cxn modelId="{92A71089-AB7A-473F-BEC3-853CC5F6634B}" type="presParOf" srcId="{FC79C201-991A-4FEC-B696-EB925BCD75E2}" destId="{808E37D6-0B32-497C-B2D9-29081CA5A09C}" srcOrd="2" destOrd="0" presId="urn:microsoft.com/office/officeart/2005/8/layout/vProcess5"/>
    <dgm:cxn modelId="{5D191852-AD86-4B10-840B-7E6647C5B050}" type="presParOf" srcId="{FC79C201-991A-4FEC-B696-EB925BCD75E2}" destId="{BFC52765-EDC1-417B-9EED-736E40BBA08A}" srcOrd="3" destOrd="0" presId="urn:microsoft.com/office/officeart/2005/8/layout/vProcess5"/>
    <dgm:cxn modelId="{9D30751E-18B5-42F5-A9BC-94FAC0D641CD}" type="presParOf" srcId="{FC79C201-991A-4FEC-B696-EB925BCD75E2}" destId="{7EE477F5-8C38-44E1-B041-5A8E184881DE}" srcOrd="4" destOrd="0" presId="urn:microsoft.com/office/officeart/2005/8/layout/vProcess5"/>
    <dgm:cxn modelId="{11D5680D-1A92-4223-941F-C45EC0ADE2BE}" type="presParOf" srcId="{FC79C201-991A-4FEC-B696-EB925BCD75E2}" destId="{9E46CEF8-050C-4913-8A11-8CDF922AD1E4}" srcOrd="5" destOrd="0" presId="urn:microsoft.com/office/officeart/2005/8/layout/vProcess5"/>
    <dgm:cxn modelId="{AB048FC9-CB1F-4F5B-A464-83F48F170110}" type="presParOf" srcId="{FC79C201-991A-4FEC-B696-EB925BCD75E2}" destId="{4C22E24C-37B3-4194-968C-91B960A2A6F6}" srcOrd="6" destOrd="0" presId="urn:microsoft.com/office/officeart/2005/8/layout/vProcess5"/>
    <dgm:cxn modelId="{812EED46-B49E-4ED6-9E0C-D70A761CD19B}" type="presParOf" srcId="{FC79C201-991A-4FEC-B696-EB925BCD75E2}" destId="{C9083D7D-A258-466E-981F-FD3887474BEE}" srcOrd="7" destOrd="0" presId="urn:microsoft.com/office/officeart/2005/8/layout/vProcess5"/>
    <dgm:cxn modelId="{BEAE8215-F389-4C22-BD84-9E321383CF5C}" type="presParOf" srcId="{FC79C201-991A-4FEC-B696-EB925BCD75E2}" destId="{85F78E88-F921-4594-BA8F-DDABEAC3B80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244993-73EB-4B12-994A-E925F40DEC78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D466AC2-1AC1-4616-A597-92B50D6BCB2C}">
      <dgm:prSet phldrT="[Текст]"/>
      <dgm:spPr/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DF97B4CA-973C-4920-B077-36A6F547E8D6}" type="parTrans" cxnId="{04C9094F-5D1A-4DAE-84BF-EC88E36BD381}">
      <dgm:prSet/>
      <dgm:spPr/>
      <dgm:t>
        <a:bodyPr/>
        <a:lstStyle/>
        <a:p>
          <a:endParaRPr lang="ru-RU"/>
        </a:p>
      </dgm:t>
    </dgm:pt>
    <dgm:pt modelId="{AE1E079E-8145-4F21-8E85-E90036212C8B}" type="sibTrans" cxnId="{04C9094F-5D1A-4DAE-84BF-EC88E36BD381}">
      <dgm:prSet/>
      <dgm:spPr/>
      <dgm:t>
        <a:bodyPr/>
        <a:lstStyle/>
        <a:p>
          <a:endParaRPr lang="ru-RU"/>
        </a:p>
      </dgm:t>
    </dgm:pt>
    <dgm:pt modelId="{3B7B3989-DA30-40D6-8547-F289871F3FBA}">
      <dgm:prSet phldrT="[Текст]" custT="1"/>
      <dgm:spPr/>
      <dgm:t>
        <a:bodyPr/>
        <a:lstStyle/>
        <a:p>
          <a:r>
            <a:rPr lang="uk-UA" sz="2400" dirty="0" smtClean="0"/>
            <a:t>спонукання вчите­ля до підвищення свого фахового рівня</a:t>
          </a:r>
          <a:endParaRPr lang="ru-RU" sz="1900" dirty="0"/>
        </a:p>
      </dgm:t>
    </dgm:pt>
    <dgm:pt modelId="{55B16EB4-5CFE-4996-9E87-B5CD8A822C28}" type="parTrans" cxnId="{E396B249-FA59-44D9-B324-5C53859A96FC}">
      <dgm:prSet/>
      <dgm:spPr/>
      <dgm:t>
        <a:bodyPr/>
        <a:lstStyle/>
        <a:p>
          <a:endParaRPr lang="ru-RU"/>
        </a:p>
      </dgm:t>
    </dgm:pt>
    <dgm:pt modelId="{46E0ADAD-63DF-442D-9FB0-2C10CB094E7D}" type="sibTrans" cxnId="{E396B249-FA59-44D9-B324-5C53859A96FC}">
      <dgm:prSet/>
      <dgm:spPr/>
      <dgm:t>
        <a:bodyPr/>
        <a:lstStyle/>
        <a:p>
          <a:endParaRPr lang="ru-RU"/>
        </a:p>
      </dgm:t>
    </dgm:pt>
    <dgm:pt modelId="{3788C3B6-0E25-4EC4-9791-A29813E2437F}">
      <dgm:prSet phldrT="[Текст]" custT="1"/>
      <dgm:spPr/>
      <dgm:t>
        <a:bodyPr/>
        <a:lstStyle/>
        <a:p>
          <a:r>
            <a:rPr lang="uk-UA" sz="2400" dirty="0" smtClean="0"/>
            <a:t>сприяння зба­гаченню педагогічного колективу освітніми знахідками</a:t>
          </a:r>
          <a:endParaRPr lang="ru-RU" sz="1900" dirty="0"/>
        </a:p>
      </dgm:t>
    </dgm:pt>
    <dgm:pt modelId="{B900ADE3-9BE9-47FE-AEC8-CBA7B287C915}" type="parTrans" cxnId="{70CBC9C3-C4C2-4E78-B6AA-52F85FAC39CC}">
      <dgm:prSet/>
      <dgm:spPr/>
      <dgm:t>
        <a:bodyPr/>
        <a:lstStyle/>
        <a:p>
          <a:endParaRPr lang="ru-RU"/>
        </a:p>
      </dgm:t>
    </dgm:pt>
    <dgm:pt modelId="{5AAB0548-342B-4F48-AE00-F357399C72A0}" type="sibTrans" cxnId="{70CBC9C3-C4C2-4E78-B6AA-52F85FAC39CC}">
      <dgm:prSet/>
      <dgm:spPr/>
      <dgm:t>
        <a:bodyPr/>
        <a:lstStyle/>
        <a:p>
          <a:endParaRPr lang="ru-RU"/>
        </a:p>
      </dgm:t>
    </dgm:pt>
    <dgm:pt modelId="{19EFB026-C977-44A2-A808-13A9B0636008}">
      <dgm:prSet phldrT="[Текст]"/>
      <dgm:spPr/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EAA2FDBF-D667-4813-8764-98DF426B8401}" type="parTrans" cxnId="{FCE6E3E3-BC1F-4DB9-B78A-7F42ACD94BC5}">
      <dgm:prSet/>
      <dgm:spPr/>
      <dgm:t>
        <a:bodyPr/>
        <a:lstStyle/>
        <a:p>
          <a:endParaRPr lang="ru-RU"/>
        </a:p>
      </dgm:t>
    </dgm:pt>
    <dgm:pt modelId="{EED9A298-7C51-496D-B067-4F622151A2E8}" type="sibTrans" cxnId="{FCE6E3E3-BC1F-4DB9-B78A-7F42ACD94BC5}">
      <dgm:prSet/>
      <dgm:spPr/>
      <dgm:t>
        <a:bodyPr/>
        <a:lstStyle/>
        <a:p>
          <a:endParaRPr lang="ru-RU"/>
        </a:p>
      </dgm:t>
    </dgm:pt>
    <dgm:pt modelId="{F30A02DC-ED36-4484-94B6-43EB2F6BB212}">
      <dgm:prSet phldrT="[Текст]" custT="1"/>
      <dgm:spPr/>
      <dgm:t>
        <a:bodyPr/>
        <a:lstStyle/>
        <a:p>
          <a:r>
            <a:rPr lang="uk-UA" sz="2400" dirty="0" smtClean="0"/>
            <a:t>допомога молодим учителям пере­ймати майстерність у більш досвідчених колег</a:t>
          </a:r>
          <a:endParaRPr lang="ru-RU" sz="1900" dirty="0"/>
        </a:p>
      </dgm:t>
    </dgm:pt>
    <dgm:pt modelId="{46FBF1EC-B4B3-4810-95E4-35C6C53345C6}" type="parTrans" cxnId="{DEB972FF-507D-4821-88C4-CB0EAD812D87}">
      <dgm:prSet/>
      <dgm:spPr/>
      <dgm:t>
        <a:bodyPr/>
        <a:lstStyle/>
        <a:p>
          <a:endParaRPr lang="ru-RU"/>
        </a:p>
      </dgm:t>
    </dgm:pt>
    <dgm:pt modelId="{CF208713-9FE1-465F-B8DA-5E593A7F5028}" type="sibTrans" cxnId="{DEB972FF-507D-4821-88C4-CB0EAD812D87}">
      <dgm:prSet/>
      <dgm:spPr/>
      <dgm:t>
        <a:bodyPr/>
        <a:lstStyle/>
        <a:p>
          <a:endParaRPr lang="ru-RU"/>
        </a:p>
      </dgm:t>
    </dgm:pt>
    <dgm:pt modelId="{363F85DF-B8B3-4CAC-A247-F7F28D78651F}">
      <dgm:prSet phldrT="[Текст]"/>
      <dgm:spPr/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A73E32E7-403B-40A2-9560-C9C99DC95999}" type="parTrans" cxnId="{202CE528-03B4-473B-A1CB-9F1A2870EF40}">
      <dgm:prSet/>
      <dgm:spPr/>
      <dgm:t>
        <a:bodyPr/>
        <a:lstStyle/>
        <a:p>
          <a:endParaRPr lang="ru-RU"/>
        </a:p>
      </dgm:t>
    </dgm:pt>
    <dgm:pt modelId="{8F811D03-2E57-4AF6-8E05-7156A610AC56}" type="sibTrans" cxnId="{202CE528-03B4-473B-A1CB-9F1A2870EF40}">
      <dgm:prSet/>
      <dgm:spPr/>
      <dgm:t>
        <a:bodyPr/>
        <a:lstStyle/>
        <a:p>
          <a:endParaRPr lang="ru-RU"/>
        </a:p>
      </dgm:t>
    </dgm:pt>
    <dgm:pt modelId="{7C7FD6CB-EEC3-4AFF-8313-EA1455CF967F}" type="pres">
      <dgm:prSet presAssocID="{DF244993-73EB-4B12-994A-E925F40DEC7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538896-3B8A-4A1C-83B0-AB865AA51532}" type="pres">
      <dgm:prSet presAssocID="{5D466AC2-1AC1-4616-A597-92B50D6BCB2C}" presName="linNode" presStyleCnt="0"/>
      <dgm:spPr/>
    </dgm:pt>
    <dgm:pt modelId="{69A38BFC-F0F8-4DF1-82D8-F7B3405576C8}" type="pres">
      <dgm:prSet presAssocID="{5D466AC2-1AC1-4616-A597-92B50D6BCB2C}" presName="parentText" presStyleLbl="node1" presStyleIdx="0" presStyleCnt="3" custLinFactNeighborX="-541" custLinFactNeighborY="292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5C6AA7-56B4-4F1D-B3E8-2B2E15AB998B}" type="pres">
      <dgm:prSet presAssocID="{5D466AC2-1AC1-4616-A597-92B50D6BCB2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A3F6A6-26C8-4497-9606-0E6861AB71DF}" type="pres">
      <dgm:prSet presAssocID="{AE1E079E-8145-4F21-8E85-E90036212C8B}" presName="sp" presStyleCnt="0"/>
      <dgm:spPr/>
    </dgm:pt>
    <dgm:pt modelId="{FEF73206-22AC-4809-9A2C-821698EDB968}" type="pres">
      <dgm:prSet presAssocID="{363F85DF-B8B3-4CAC-A247-F7F28D78651F}" presName="linNode" presStyleCnt="0"/>
      <dgm:spPr/>
    </dgm:pt>
    <dgm:pt modelId="{A3E49249-0FEA-4B28-B5FF-3FFF3ED16EE3}" type="pres">
      <dgm:prSet presAssocID="{363F85DF-B8B3-4CAC-A247-F7F28D78651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1F6EF8-A0E0-40A0-B5BF-4F47244C46A7}" type="pres">
      <dgm:prSet presAssocID="{363F85DF-B8B3-4CAC-A247-F7F28D78651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2904E6-2F45-48FC-B65D-85F376480D84}" type="pres">
      <dgm:prSet presAssocID="{8F811D03-2E57-4AF6-8E05-7156A610AC56}" presName="sp" presStyleCnt="0"/>
      <dgm:spPr/>
    </dgm:pt>
    <dgm:pt modelId="{5580F198-B62D-457A-8C82-FD25890F60E7}" type="pres">
      <dgm:prSet presAssocID="{19EFB026-C977-44A2-A808-13A9B0636008}" presName="linNode" presStyleCnt="0"/>
      <dgm:spPr/>
    </dgm:pt>
    <dgm:pt modelId="{A61B6660-C4B2-4B6A-A908-4B3975DBB554}" type="pres">
      <dgm:prSet presAssocID="{19EFB026-C977-44A2-A808-13A9B063600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102B51-CD9C-4CD3-8C18-852BF57EC367}" type="pres">
      <dgm:prSet presAssocID="{19EFB026-C977-44A2-A808-13A9B063600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8538B6-86F4-4CBE-900A-C7EBBAD21C63}" type="presOf" srcId="{3788C3B6-0E25-4EC4-9791-A29813E2437F}" destId="{4E1F6EF8-A0E0-40A0-B5BF-4F47244C46A7}" srcOrd="0" destOrd="0" presId="urn:microsoft.com/office/officeart/2005/8/layout/vList5"/>
    <dgm:cxn modelId="{E396B249-FA59-44D9-B324-5C53859A96FC}" srcId="{5D466AC2-1AC1-4616-A597-92B50D6BCB2C}" destId="{3B7B3989-DA30-40D6-8547-F289871F3FBA}" srcOrd="0" destOrd="0" parTransId="{55B16EB4-5CFE-4996-9E87-B5CD8A822C28}" sibTransId="{46E0ADAD-63DF-442D-9FB0-2C10CB094E7D}"/>
    <dgm:cxn modelId="{3F4E5B4F-F013-4E1E-A91F-1D6DB3A020B6}" type="presOf" srcId="{363F85DF-B8B3-4CAC-A247-F7F28D78651F}" destId="{A3E49249-0FEA-4B28-B5FF-3FFF3ED16EE3}" srcOrd="0" destOrd="0" presId="urn:microsoft.com/office/officeart/2005/8/layout/vList5"/>
    <dgm:cxn modelId="{847662B9-0249-4E4C-8404-44E86FEE5025}" type="presOf" srcId="{F30A02DC-ED36-4484-94B6-43EB2F6BB212}" destId="{C9102B51-CD9C-4CD3-8C18-852BF57EC367}" srcOrd="0" destOrd="0" presId="urn:microsoft.com/office/officeart/2005/8/layout/vList5"/>
    <dgm:cxn modelId="{70CBC9C3-C4C2-4E78-B6AA-52F85FAC39CC}" srcId="{363F85DF-B8B3-4CAC-A247-F7F28D78651F}" destId="{3788C3B6-0E25-4EC4-9791-A29813E2437F}" srcOrd="0" destOrd="0" parTransId="{B900ADE3-9BE9-47FE-AEC8-CBA7B287C915}" sibTransId="{5AAB0548-342B-4F48-AE00-F357399C72A0}"/>
    <dgm:cxn modelId="{FCE6E3E3-BC1F-4DB9-B78A-7F42ACD94BC5}" srcId="{DF244993-73EB-4B12-994A-E925F40DEC78}" destId="{19EFB026-C977-44A2-A808-13A9B0636008}" srcOrd="2" destOrd="0" parTransId="{EAA2FDBF-D667-4813-8764-98DF426B8401}" sibTransId="{EED9A298-7C51-496D-B067-4F622151A2E8}"/>
    <dgm:cxn modelId="{04C9094F-5D1A-4DAE-84BF-EC88E36BD381}" srcId="{DF244993-73EB-4B12-994A-E925F40DEC78}" destId="{5D466AC2-1AC1-4616-A597-92B50D6BCB2C}" srcOrd="0" destOrd="0" parTransId="{DF97B4CA-973C-4920-B077-36A6F547E8D6}" sibTransId="{AE1E079E-8145-4F21-8E85-E90036212C8B}"/>
    <dgm:cxn modelId="{202CE528-03B4-473B-A1CB-9F1A2870EF40}" srcId="{DF244993-73EB-4B12-994A-E925F40DEC78}" destId="{363F85DF-B8B3-4CAC-A247-F7F28D78651F}" srcOrd="1" destOrd="0" parTransId="{A73E32E7-403B-40A2-9560-C9C99DC95999}" sibTransId="{8F811D03-2E57-4AF6-8E05-7156A610AC56}"/>
    <dgm:cxn modelId="{8170D47F-20E2-41B6-9B9A-48098162A26A}" type="presOf" srcId="{5D466AC2-1AC1-4616-A597-92B50D6BCB2C}" destId="{69A38BFC-F0F8-4DF1-82D8-F7B3405576C8}" srcOrd="0" destOrd="0" presId="urn:microsoft.com/office/officeart/2005/8/layout/vList5"/>
    <dgm:cxn modelId="{DEB972FF-507D-4821-88C4-CB0EAD812D87}" srcId="{19EFB026-C977-44A2-A808-13A9B0636008}" destId="{F30A02DC-ED36-4484-94B6-43EB2F6BB212}" srcOrd="0" destOrd="0" parTransId="{46FBF1EC-B4B3-4810-95E4-35C6C53345C6}" sibTransId="{CF208713-9FE1-465F-B8DA-5E593A7F5028}"/>
    <dgm:cxn modelId="{D6E6182F-AE1A-43AA-8CD5-7663F1D9B05F}" type="presOf" srcId="{DF244993-73EB-4B12-994A-E925F40DEC78}" destId="{7C7FD6CB-EEC3-4AFF-8313-EA1455CF967F}" srcOrd="0" destOrd="0" presId="urn:microsoft.com/office/officeart/2005/8/layout/vList5"/>
    <dgm:cxn modelId="{7CFE6E65-25AE-4FAA-BB0A-DF2D868A7618}" type="presOf" srcId="{3B7B3989-DA30-40D6-8547-F289871F3FBA}" destId="{BC5C6AA7-56B4-4F1D-B3E8-2B2E15AB998B}" srcOrd="0" destOrd="0" presId="urn:microsoft.com/office/officeart/2005/8/layout/vList5"/>
    <dgm:cxn modelId="{531FF5A3-CAC1-4CEA-82C1-8EFFF8C2E4D1}" type="presOf" srcId="{19EFB026-C977-44A2-A808-13A9B0636008}" destId="{A61B6660-C4B2-4B6A-A908-4B3975DBB554}" srcOrd="0" destOrd="0" presId="urn:microsoft.com/office/officeart/2005/8/layout/vList5"/>
    <dgm:cxn modelId="{29470742-5C4A-426B-9990-8DAEE5D6189A}" type="presParOf" srcId="{7C7FD6CB-EEC3-4AFF-8313-EA1455CF967F}" destId="{5D538896-3B8A-4A1C-83B0-AB865AA51532}" srcOrd="0" destOrd="0" presId="urn:microsoft.com/office/officeart/2005/8/layout/vList5"/>
    <dgm:cxn modelId="{E5716C09-0971-40B6-BCDF-BD953A355AC7}" type="presParOf" srcId="{5D538896-3B8A-4A1C-83B0-AB865AA51532}" destId="{69A38BFC-F0F8-4DF1-82D8-F7B3405576C8}" srcOrd="0" destOrd="0" presId="urn:microsoft.com/office/officeart/2005/8/layout/vList5"/>
    <dgm:cxn modelId="{438F4417-124B-47C5-93B3-2CA86DD57054}" type="presParOf" srcId="{5D538896-3B8A-4A1C-83B0-AB865AA51532}" destId="{BC5C6AA7-56B4-4F1D-B3E8-2B2E15AB998B}" srcOrd="1" destOrd="0" presId="urn:microsoft.com/office/officeart/2005/8/layout/vList5"/>
    <dgm:cxn modelId="{A634F110-1F34-4C30-9051-825F7E8EB019}" type="presParOf" srcId="{7C7FD6CB-EEC3-4AFF-8313-EA1455CF967F}" destId="{C3A3F6A6-26C8-4497-9606-0E6861AB71DF}" srcOrd="1" destOrd="0" presId="urn:microsoft.com/office/officeart/2005/8/layout/vList5"/>
    <dgm:cxn modelId="{3A294384-645D-436D-A750-AB2D90A4B213}" type="presParOf" srcId="{7C7FD6CB-EEC3-4AFF-8313-EA1455CF967F}" destId="{FEF73206-22AC-4809-9A2C-821698EDB968}" srcOrd="2" destOrd="0" presId="urn:microsoft.com/office/officeart/2005/8/layout/vList5"/>
    <dgm:cxn modelId="{B16FBC25-6E3F-4361-AE80-9D6325DD5A97}" type="presParOf" srcId="{FEF73206-22AC-4809-9A2C-821698EDB968}" destId="{A3E49249-0FEA-4B28-B5FF-3FFF3ED16EE3}" srcOrd="0" destOrd="0" presId="urn:microsoft.com/office/officeart/2005/8/layout/vList5"/>
    <dgm:cxn modelId="{4AA82A82-9398-4C4D-8E6C-11D8D73D5E7C}" type="presParOf" srcId="{FEF73206-22AC-4809-9A2C-821698EDB968}" destId="{4E1F6EF8-A0E0-40A0-B5BF-4F47244C46A7}" srcOrd="1" destOrd="0" presId="urn:microsoft.com/office/officeart/2005/8/layout/vList5"/>
    <dgm:cxn modelId="{0BDFBFC7-AEBE-4C55-B5F2-5ABD4AC7320B}" type="presParOf" srcId="{7C7FD6CB-EEC3-4AFF-8313-EA1455CF967F}" destId="{D62904E6-2F45-48FC-B65D-85F376480D84}" srcOrd="3" destOrd="0" presId="urn:microsoft.com/office/officeart/2005/8/layout/vList5"/>
    <dgm:cxn modelId="{A1DAC21B-8C7F-4D45-B29B-6EC669D4D8F7}" type="presParOf" srcId="{7C7FD6CB-EEC3-4AFF-8313-EA1455CF967F}" destId="{5580F198-B62D-457A-8C82-FD25890F60E7}" srcOrd="4" destOrd="0" presId="urn:microsoft.com/office/officeart/2005/8/layout/vList5"/>
    <dgm:cxn modelId="{FC39181F-457D-4588-A672-D48862797191}" type="presParOf" srcId="{5580F198-B62D-457A-8C82-FD25890F60E7}" destId="{A61B6660-C4B2-4B6A-A908-4B3975DBB554}" srcOrd="0" destOrd="0" presId="urn:microsoft.com/office/officeart/2005/8/layout/vList5"/>
    <dgm:cxn modelId="{6E372E8B-72AB-4ADF-B4D7-FBA15A999CEC}" type="presParOf" srcId="{5580F198-B62D-457A-8C82-FD25890F60E7}" destId="{C9102B51-CD9C-4CD3-8C18-852BF57EC36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5533F6-26B9-4826-90FF-5F26524F6013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E46FD35-38AD-4C7F-BE4F-2535A317AF5B}">
      <dgm:prSet custT="1"/>
      <dgm:spPr/>
      <dgm:t>
        <a:bodyPr/>
        <a:lstStyle/>
        <a:p>
          <a:endParaRPr lang="ru-RU" sz="2400" dirty="0">
            <a:solidFill>
              <a:schemeClr val="tx1"/>
            </a:solidFill>
          </a:endParaRPr>
        </a:p>
      </dgm:t>
    </dgm:pt>
    <dgm:pt modelId="{40F49C36-2FB9-4419-B26B-F985D517B627}" type="parTrans" cxnId="{EDD6BEBA-E482-43C8-ACC1-DFC1D856BDC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7BEFC14-291E-4CDE-97B5-98DE1A3E03AF}" type="sibTrans" cxnId="{EDD6BEBA-E482-43C8-ACC1-DFC1D856BDC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0AD6E97-36F1-482A-8A91-598FBDA4113F}">
      <dgm:prSet custT="1"/>
      <dgm:spPr/>
      <dgm:t>
        <a:bodyPr/>
        <a:lstStyle/>
        <a:p>
          <a:endParaRPr lang="ru-RU" sz="2400" dirty="0">
            <a:solidFill>
              <a:schemeClr val="tx1"/>
            </a:solidFill>
          </a:endParaRPr>
        </a:p>
      </dgm:t>
    </dgm:pt>
    <dgm:pt modelId="{AF4C6681-4A08-48C3-BF81-AF3B44E03B43}" type="parTrans" cxnId="{228B6E36-582F-45BC-BE8B-7D0F7A1CF3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30E7CE-3797-43C9-8E73-41A0D25E903D}" type="sibTrans" cxnId="{228B6E36-582F-45BC-BE8B-7D0F7A1CF3A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31517CC-DD25-4233-AD49-010F22C15BE8}">
      <dgm:prSet custT="1"/>
      <dgm:spPr/>
      <dgm:t>
        <a:bodyPr/>
        <a:lstStyle/>
        <a:p>
          <a:pPr marL="228600" indent="0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sz="2400" dirty="0" smtClean="0">
              <a:solidFill>
                <a:schemeClr val="tx1"/>
              </a:solidFill>
            </a:rPr>
            <a:t> </a:t>
          </a:r>
          <a:endParaRPr lang="ru-RU" sz="2400" dirty="0">
            <a:solidFill>
              <a:schemeClr val="tx1"/>
            </a:solidFill>
          </a:endParaRPr>
        </a:p>
      </dgm:t>
    </dgm:pt>
    <dgm:pt modelId="{F476504D-98CC-4599-9878-4CAF2D1AF13C}" type="parTrans" cxnId="{C1060D18-5CFC-4396-B584-A641BCDFC14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E7E8A07-92F0-4296-88BE-D3CD20F81FBC}" type="sibTrans" cxnId="{C1060D18-5CFC-4396-B584-A641BCDFC14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216FB84-7BB4-4FFE-97AD-525C7E9AAC85}">
      <dgm:prSet custT="1"/>
      <dgm:spPr/>
      <dgm:t>
        <a:bodyPr/>
        <a:lstStyle/>
        <a:p>
          <a:pPr algn="just"/>
          <a:r>
            <a:rPr lang="uk-UA" sz="2400" dirty="0" smtClean="0">
              <a:solidFill>
                <a:schemeClr val="tx1"/>
              </a:solidFill>
            </a:rPr>
            <a:t> </a:t>
          </a:r>
          <a:r>
            <a:rPr lang="uk-UA" sz="2000" i="1" dirty="0" smtClean="0"/>
            <a:t>виокремлення проблем для кожного вчителя та МО школи/району/міста/ОТГ</a:t>
          </a:r>
          <a:r>
            <a:rPr lang="uk-UA" sz="2000" dirty="0" smtClean="0"/>
            <a:t>;</a:t>
          </a:r>
          <a:endParaRPr lang="ru-RU" sz="2400" dirty="0">
            <a:solidFill>
              <a:schemeClr val="tx1"/>
            </a:solidFill>
          </a:endParaRPr>
        </a:p>
      </dgm:t>
    </dgm:pt>
    <dgm:pt modelId="{5F0A2651-EF4F-4F03-AB7E-92FDF1A47D62}" type="parTrans" cxnId="{75C6A598-B41B-4A89-ADEC-E36D24BE41F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20371A-51D8-40C7-8BDA-34325C820EDD}" type="sibTrans" cxnId="{75C6A598-B41B-4A89-ADEC-E36D24BE41F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35200EA-06B8-4767-9678-F937923E1D11}">
      <dgm:prSet custT="1"/>
      <dgm:spPr/>
      <dgm:t>
        <a:bodyPr/>
        <a:lstStyle/>
        <a:p>
          <a:endParaRPr lang="ru-RU" sz="2400" dirty="0">
            <a:solidFill>
              <a:schemeClr val="tx1"/>
            </a:solidFill>
          </a:endParaRPr>
        </a:p>
      </dgm:t>
    </dgm:pt>
    <dgm:pt modelId="{A1132F7D-04DF-4515-93F5-A5A3A3BB1116}" type="sibTrans" cxnId="{1EDFDB87-4E10-48F0-806C-7DC712B8A4A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81B70CD-AD7F-4C40-A8F0-30B3C36C7D62}" type="parTrans" cxnId="{1EDFDB87-4E10-48F0-806C-7DC712B8A4A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1EC01A0-0EAF-49C6-997E-083A0C12120F}">
      <dgm:prSet phldrT="[Текст]" custT="1"/>
      <dgm:spPr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pPr algn="just"/>
          <a:r>
            <a:rPr lang="uk-UA" sz="2400" i="1" dirty="0" smtClean="0"/>
            <a:t>вивчення рівня професійної компетентності педагогічних </a:t>
          </a:r>
          <a:r>
            <a:rPr lang="uk-UA" sz="2400" dirty="0" smtClean="0"/>
            <a:t>пра­цівників</a:t>
          </a:r>
          <a:r>
            <a:rPr lang="uk-UA" sz="1800" dirty="0" smtClean="0"/>
            <a:t>;</a:t>
          </a:r>
          <a:endParaRPr lang="ru-RU" sz="2400" dirty="0">
            <a:solidFill>
              <a:schemeClr val="tx1"/>
            </a:solidFill>
          </a:endParaRPr>
        </a:p>
      </dgm:t>
    </dgm:pt>
    <dgm:pt modelId="{3B24FA40-680B-4A47-B07A-B7BD161A5DE0}" type="parTrans" cxnId="{210D6F9F-F5B7-4C11-A6F5-AB32A9790A84}">
      <dgm:prSet/>
      <dgm:spPr/>
      <dgm:t>
        <a:bodyPr/>
        <a:lstStyle/>
        <a:p>
          <a:endParaRPr lang="ru-RU"/>
        </a:p>
      </dgm:t>
    </dgm:pt>
    <dgm:pt modelId="{69FE76B8-9F16-473B-B10E-ADCEE1BCF9CB}" type="sibTrans" cxnId="{210D6F9F-F5B7-4C11-A6F5-AB32A9790A84}">
      <dgm:prSet/>
      <dgm:spPr/>
      <dgm:t>
        <a:bodyPr/>
        <a:lstStyle/>
        <a:p>
          <a:endParaRPr lang="ru-RU"/>
        </a:p>
      </dgm:t>
    </dgm:pt>
    <dgm:pt modelId="{C0779754-E5A9-4557-BDF1-3BFAD026211C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sz="2400" dirty="0">
            <a:solidFill>
              <a:schemeClr val="tx1"/>
            </a:solidFill>
          </a:endParaRPr>
        </a:p>
      </dgm:t>
    </dgm:pt>
    <dgm:pt modelId="{41106C4C-9440-4DA7-9FC4-86B22F964A8C}" type="sibTrans" cxnId="{28B5C25F-4ECE-46BA-BB66-4E8A93E9A74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13A9B24-26A9-452B-BDAB-DCA9B42C62AF}" type="parTrans" cxnId="{28B5C25F-4ECE-46BA-BB66-4E8A93E9A74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7500BBF-DF83-4290-986B-C0EE5C452B0C}">
      <dgm:prSet custT="1"/>
      <dgm:spPr/>
      <dgm:t>
        <a:bodyPr/>
        <a:lstStyle/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/>
        </a:p>
      </dgm:t>
    </dgm:pt>
    <dgm:pt modelId="{6B46BB16-DD80-465F-A003-899AECF90C13}" type="parTrans" cxnId="{37ABC08F-B382-4923-ADD7-51AF3B75B8D0}">
      <dgm:prSet/>
      <dgm:spPr/>
      <dgm:t>
        <a:bodyPr/>
        <a:lstStyle/>
        <a:p>
          <a:endParaRPr lang="ru-RU"/>
        </a:p>
      </dgm:t>
    </dgm:pt>
    <dgm:pt modelId="{19F100F3-FE0D-4CC1-BD94-C893B6D0C6A1}" type="sibTrans" cxnId="{37ABC08F-B382-4923-ADD7-51AF3B75B8D0}">
      <dgm:prSet/>
      <dgm:spPr/>
      <dgm:t>
        <a:bodyPr/>
        <a:lstStyle/>
        <a:p>
          <a:endParaRPr lang="ru-RU"/>
        </a:p>
      </dgm:t>
    </dgm:pt>
    <dgm:pt modelId="{C54E8BEE-488B-4567-A628-3775CCED4A2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dirty="0">
            <a:solidFill>
              <a:schemeClr val="tx1"/>
            </a:solidFill>
          </a:endParaRPr>
        </a:p>
      </dgm:t>
    </dgm:pt>
    <dgm:pt modelId="{A36F02B1-C522-49AE-A99C-C6F0598A53F2}" type="parTrans" cxnId="{1D37DEC1-F257-47BB-B1AD-04C1C9D993CB}">
      <dgm:prSet/>
      <dgm:spPr/>
      <dgm:t>
        <a:bodyPr/>
        <a:lstStyle/>
        <a:p>
          <a:endParaRPr lang="ru-RU"/>
        </a:p>
      </dgm:t>
    </dgm:pt>
    <dgm:pt modelId="{CA38641A-FFB8-4933-9FCD-DAE9DEF0904D}" type="sibTrans" cxnId="{1D37DEC1-F257-47BB-B1AD-04C1C9D993CB}">
      <dgm:prSet/>
      <dgm:spPr/>
      <dgm:t>
        <a:bodyPr/>
        <a:lstStyle/>
        <a:p>
          <a:endParaRPr lang="ru-RU"/>
        </a:p>
      </dgm:t>
    </dgm:pt>
    <dgm:pt modelId="{1573D384-B1DC-47DA-AB31-A2ED802F54B8}">
      <dgm:prSet custT="1"/>
      <dgm:spPr/>
      <dgm:t>
        <a:bodyPr/>
        <a:lstStyle/>
        <a:p>
          <a:r>
            <a:rPr lang="uk-UA" sz="2000" i="1" dirty="0" smtClean="0"/>
            <a:t>визначення актуальних проблем для школи/району/міста/ОТГ та встановлення їх пріоритетів;</a:t>
          </a:r>
          <a:endParaRPr lang="ru-RU" sz="2000" i="1" dirty="0"/>
        </a:p>
      </dgm:t>
    </dgm:pt>
    <dgm:pt modelId="{63C3D8E6-BF66-4A24-985C-BC2E1DB3633A}" type="parTrans" cxnId="{8BBC9A27-140D-489F-9745-3CC6C8E60738}">
      <dgm:prSet/>
      <dgm:spPr/>
      <dgm:t>
        <a:bodyPr/>
        <a:lstStyle/>
        <a:p>
          <a:endParaRPr lang="ru-RU"/>
        </a:p>
      </dgm:t>
    </dgm:pt>
    <dgm:pt modelId="{D0031D37-D299-4CA4-BAA4-CAF93B397B6D}" type="sibTrans" cxnId="{8BBC9A27-140D-489F-9745-3CC6C8E60738}">
      <dgm:prSet/>
      <dgm:spPr/>
      <dgm:t>
        <a:bodyPr/>
        <a:lstStyle/>
        <a:p>
          <a:endParaRPr lang="ru-RU"/>
        </a:p>
      </dgm:t>
    </dgm:pt>
    <dgm:pt modelId="{0916E61C-31E3-4153-9A7C-5FED3C0D2392}">
      <dgm:prSet custT="1"/>
      <dgm:spPr/>
      <dgm:t>
        <a:bodyPr/>
        <a:lstStyle/>
        <a:p>
          <a:endParaRPr lang="ru-RU" sz="3600" dirty="0"/>
        </a:p>
      </dgm:t>
    </dgm:pt>
    <dgm:pt modelId="{B2AD278F-8485-43B2-80C8-A0C2FF301CB8}" type="parTrans" cxnId="{F864F7B1-7C45-4EC5-A5B1-7A3D5FD690ED}">
      <dgm:prSet/>
      <dgm:spPr/>
      <dgm:t>
        <a:bodyPr/>
        <a:lstStyle/>
        <a:p>
          <a:endParaRPr lang="ru-RU"/>
        </a:p>
      </dgm:t>
    </dgm:pt>
    <dgm:pt modelId="{A1D992E1-BD86-4132-8B71-B34FA7B5C120}" type="sibTrans" cxnId="{F864F7B1-7C45-4EC5-A5B1-7A3D5FD690ED}">
      <dgm:prSet/>
      <dgm:spPr/>
      <dgm:t>
        <a:bodyPr/>
        <a:lstStyle/>
        <a:p>
          <a:endParaRPr lang="ru-RU"/>
        </a:p>
      </dgm:t>
    </dgm:pt>
    <dgm:pt modelId="{694000E7-518C-4814-ABDC-353DDE3B87EF}">
      <dgm:prSet/>
      <dgm:spPr/>
      <dgm:t>
        <a:bodyPr/>
        <a:lstStyle/>
        <a:p>
          <a:pPr algn="just"/>
          <a:r>
            <a:rPr lang="uk-UA" i="1" dirty="0" smtClean="0"/>
            <a:t>уточнення мети та завдань методичної роботи, прогнозування її результатів</a:t>
          </a:r>
          <a:r>
            <a:rPr lang="uk-UA" dirty="0" smtClean="0"/>
            <a:t>;</a:t>
          </a:r>
          <a:endParaRPr lang="ru-RU" dirty="0"/>
        </a:p>
      </dgm:t>
    </dgm:pt>
    <dgm:pt modelId="{3B86540C-EC29-4FA9-8A49-7314FFCA6859}" type="parTrans" cxnId="{F745FFBB-F05D-4019-AC15-5098578BAEA9}">
      <dgm:prSet/>
      <dgm:spPr/>
      <dgm:t>
        <a:bodyPr/>
        <a:lstStyle/>
        <a:p>
          <a:endParaRPr lang="ru-RU"/>
        </a:p>
      </dgm:t>
    </dgm:pt>
    <dgm:pt modelId="{AD2A47FB-6346-48FB-8EF5-2255DFB74C6E}" type="sibTrans" cxnId="{F745FFBB-F05D-4019-AC15-5098578BAEA9}">
      <dgm:prSet/>
      <dgm:spPr/>
      <dgm:t>
        <a:bodyPr/>
        <a:lstStyle/>
        <a:p>
          <a:endParaRPr lang="ru-RU"/>
        </a:p>
      </dgm:t>
    </dgm:pt>
    <dgm:pt modelId="{50978008-017C-46A8-89F4-348D1CB3E6B9}" type="pres">
      <dgm:prSet presAssocID="{8E5533F6-26B9-4826-90FF-5F26524F601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B3BB83-076B-403D-A40E-E3002F503BFC}" type="pres">
      <dgm:prSet presAssocID="{C0779754-E5A9-4557-BDF1-3BFAD026211C}" presName="composite" presStyleCnt="0"/>
      <dgm:spPr/>
    </dgm:pt>
    <dgm:pt modelId="{ED77709B-DA20-42C9-94A6-B90B677236BF}" type="pres">
      <dgm:prSet presAssocID="{C0779754-E5A9-4557-BDF1-3BFAD026211C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96D662-3B59-44A8-8E40-E0B3894D93FD}" type="pres">
      <dgm:prSet presAssocID="{C0779754-E5A9-4557-BDF1-3BFAD026211C}" presName="descendantText" presStyleLbl="alignAcc1" presStyleIdx="0" presStyleCnt="4" custScaleX="110531" custScaleY="99984" custLinFactNeighborX="-2448" custLinFactNeighborY="14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B88B6-E63D-4DC1-9062-E7098F510483}" type="pres">
      <dgm:prSet presAssocID="{41106C4C-9440-4DA7-9FC4-86B22F964A8C}" presName="sp" presStyleCnt="0"/>
      <dgm:spPr/>
    </dgm:pt>
    <dgm:pt modelId="{BF7F8D1E-2F45-455D-942B-E0360135041F}" type="pres">
      <dgm:prSet presAssocID="{FE46FD35-38AD-4C7F-BE4F-2535A317AF5B}" presName="composite" presStyleCnt="0"/>
      <dgm:spPr/>
    </dgm:pt>
    <dgm:pt modelId="{62870A87-2F79-46DD-9E91-51F33B0236C0}" type="pres">
      <dgm:prSet presAssocID="{FE46FD35-38AD-4C7F-BE4F-2535A317AF5B}" presName="parentText" presStyleLbl="alignNode1" presStyleIdx="1" presStyleCnt="4" custLinFactNeighborX="-33214" custLinFactNeighborY="-929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1D6E02-68CE-4189-9EB4-CF80E35CBD53}" type="pres">
      <dgm:prSet presAssocID="{FE46FD35-38AD-4C7F-BE4F-2535A317AF5B}" presName="descendantText" presStyleLbl="alignAcc1" presStyleIdx="1" presStyleCnt="4" custScaleX="110531" custScaleY="94013" custLinFactNeighborX="-8045" custLinFactNeighborY="-14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5CBC9C-2B42-4781-921F-FA242491996C}" type="pres">
      <dgm:prSet presAssocID="{67BEFC14-291E-4CDE-97B5-98DE1A3E03AF}" presName="sp" presStyleCnt="0"/>
      <dgm:spPr/>
    </dgm:pt>
    <dgm:pt modelId="{1756C4ED-CCF3-42E2-813D-0AE9B019686E}" type="pres">
      <dgm:prSet presAssocID="{535200EA-06B8-4767-9678-F937923E1D11}" presName="composite" presStyleCnt="0"/>
      <dgm:spPr/>
    </dgm:pt>
    <dgm:pt modelId="{DEDD3337-B8E1-41F6-B589-2A389AE0B9A5}" type="pres">
      <dgm:prSet presAssocID="{535200EA-06B8-4767-9678-F937923E1D11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5DEF74-2355-4AA6-9E36-D7639A2639F3}" type="pres">
      <dgm:prSet presAssocID="{535200EA-06B8-4767-9678-F937923E1D11}" presName="descendantText" presStyleLbl="alignAcc1" presStyleIdx="2" presStyleCnt="4" custScaleX="110531" custScaleY="91169" custLinFactNeighborX="-6462" custLinFactNeighborY="89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AA0DF2-D696-4237-B3A1-DC7307AD4EA3}" type="pres">
      <dgm:prSet presAssocID="{A1132F7D-04DF-4515-93F5-A5A3A3BB1116}" presName="sp" presStyleCnt="0"/>
      <dgm:spPr/>
    </dgm:pt>
    <dgm:pt modelId="{A087028F-7456-439E-9E86-B234F917ECD5}" type="pres">
      <dgm:prSet presAssocID="{50AD6E97-36F1-482A-8A91-598FBDA4113F}" presName="composite" presStyleCnt="0"/>
      <dgm:spPr/>
    </dgm:pt>
    <dgm:pt modelId="{A3F7F28E-8F07-4F89-B8BA-7D4E0436BE78}" type="pres">
      <dgm:prSet presAssocID="{50AD6E97-36F1-482A-8A91-598FBDA4113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5B40C-CB85-446A-A2CE-CDC13DE5B334}" type="pres">
      <dgm:prSet presAssocID="{50AD6E97-36F1-482A-8A91-598FBDA4113F}" presName="descendantText" presStyleLbl="alignAcc1" presStyleIdx="3" presStyleCnt="4" custScaleX="110531" custScaleY="99058" custLinFactNeighborX="-7696" custLinFactNeighborY="10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B984F2-38DC-4C08-AB38-C0EAB2410DFA}" type="presOf" srcId="{C0779754-E5A9-4557-BDF1-3BFAD026211C}" destId="{ED77709B-DA20-42C9-94A6-B90B677236BF}" srcOrd="0" destOrd="0" presId="urn:microsoft.com/office/officeart/2005/8/layout/chevron2"/>
    <dgm:cxn modelId="{E948E50F-8D02-410A-8F47-1C74839A0B13}" type="presOf" srcId="{27500BBF-DF83-4290-986B-C0EE5C452B0C}" destId="{8B1D6E02-68CE-4189-9EB4-CF80E35CBD53}" srcOrd="0" destOrd="4" presId="urn:microsoft.com/office/officeart/2005/8/layout/chevron2"/>
    <dgm:cxn modelId="{37ABC08F-B382-4923-ADD7-51AF3B75B8D0}" srcId="{FE46FD35-38AD-4C7F-BE4F-2535A317AF5B}" destId="{27500BBF-DF83-4290-986B-C0EE5C452B0C}" srcOrd="4" destOrd="0" parTransId="{6B46BB16-DD80-465F-A003-899AECF90C13}" sibTransId="{19F100F3-FE0D-4CC1-BD94-C893B6D0C6A1}"/>
    <dgm:cxn modelId="{BA3576E1-1825-4674-940A-EA515E935BFA}" type="presOf" srcId="{21EC01A0-0EAF-49C6-997E-083A0C12120F}" destId="{8096D662-3B59-44A8-8E40-E0B3894D93FD}" srcOrd="0" destOrd="0" presId="urn:microsoft.com/office/officeart/2005/8/layout/chevron2"/>
    <dgm:cxn modelId="{1EDFDB87-4E10-48F0-806C-7DC712B8A4AD}" srcId="{8E5533F6-26B9-4826-90FF-5F26524F6013}" destId="{535200EA-06B8-4767-9678-F937923E1D11}" srcOrd="2" destOrd="0" parTransId="{381B70CD-AD7F-4C40-A8F0-30B3C36C7D62}" sibTransId="{A1132F7D-04DF-4515-93F5-A5A3A3BB1116}"/>
    <dgm:cxn modelId="{CF08E74E-1E15-4FEF-97E4-6CC78BBD5389}" type="presOf" srcId="{FE46FD35-38AD-4C7F-BE4F-2535A317AF5B}" destId="{62870A87-2F79-46DD-9E91-51F33B0236C0}" srcOrd="0" destOrd="0" presId="urn:microsoft.com/office/officeart/2005/8/layout/chevron2"/>
    <dgm:cxn modelId="{EDD6BEBA-E482-43C8-ACC1-DFC1D856BDC7}" srcId="{8E5533F6-26B9-4826-90FF-5F26524F6013}" destId="{FE46FD35-38AD-4C7F-BE4F-2535A317AF5B}" srcOrd="1" destOrd="0" parTransId="{40F49C36-2FB9-4419-B26B-F985D517B627}" sibTransId="{67BEFC14-291E-4CDE-97B5-98DE1A3E03AF}"/>
    <dgm:cxn modelId="{DE63F29E-776E-4295-91C2-21A07FF03F06}" type="presOf" srcId="{1573D384-B1DC-47DA-AB31-A2ED802F54B8}" destId="{8B1D6E02-68CE-4189-9EB4-CF80E35CBD53}" srcOrd="0" destOrd="2" presId="urn:microsoft.com/office/officeart/2005/8/layout/chevron2"/>
    <dgm:cxn modelId="{75279899-9348-4548-970C-64B2B9B4446B}" type="presOf" srcId="{C54E8BEE-488B-4567-A628-3775CCED4A22}" destId="{8B1D6E02-68CE-4189-9EB4-CF80E35CBD53}" srcOrd="0" destOrd="0" presId="urn:microsoft.com/office/officeart/2005/8/layout/chevron2"/>
    <dgm:cxn modelId="{3BD20022-387B-42EA-963F-44CA782A382C}" type="presOf" srcId="{B216FB84-7BB4-4FFE-97AD-525C7E9AAC85}" destId="{69A5B40C-CB85-446A-A2CE-CDC13DE5B334}" srcOrd="0" destOrd="0" presId="urn:microsoft.com/office/officeart/2005/8/layout/chevron2"/>
    <dgm:cxn modelId="{8BBC9A27-140D-489F-9745-3CC6C8E60738}" srcId="{FE46FD35-38AD-4C7F-BE4F-2535A317AF5B}" destId="{1573D384-B1DC-47DA-AB31-A2ED802F54B8}" srcOrd="2" destOrd="0" parTransId="{63C3D8E6-BF66-4A24-985C-BC2E1DB3633A}" sibTransId="{D0031D37-D299-4CA4-BAA4-CAF93B397B6D}"/>
    <dgm:cxn modelId="{8B6E79F4-493A-47E8-BC36-F2917B1B18FD}" type="presOf" srcId="{694000E7-518C-4814-ABDC-353DDE3B87EF}" destId="{6D5DEF74-2355-4AA6-9E36-D7639A2639F3}" srcOrd="0" destOrd="0" presId="urn:microsoft.com/office/officeart/2005/8/layout/chevron2"/>
    <dgm:cxn modelId="{2F8CAC88-AB3D-4357-A9E4-97F07E5E8686}" type="presOf" srcId="{E31517CC-DD25-4233-AD49-010F22C15BE8}" destId="{8B1D6E02-68CE-4189-9EB4-CF80E35CBD53}" srcOrd="0" destOrd="3" presId="urn:microsoft.com/office/officeart/2005/8/layout/chevron2"/>
    <dgm:cxn modelId="{75C6A598-B41B-4A89-ADEC-E36D24BE41FD}" srcId="{50AD6E97-36F1-482A-8A91-598FBDA4113F}" destId="{B216FB84-7BB4-4FFE-97AD-525C7E9AAC85}" srcOrd="0" destOrd="0" parTransId="{5F0A2651-EF4F-4F03-AB7E-92FDF1A47D62}" sibTransId="{2E20371A-51D8-40C7-8BDA-34325C820EDD}"/>
    <dgm:cxn modelId="{7E3DE85B-5BCB-494A-98B0-88CE1637F14E}" type="presOf" srcId="{50AD6E97-36F1-482A-8A91-598FBDA4113F}" destId="{A3F7F28E-8F07-4F89-B8BA-7D4E0436BE78}" srcOrd="0" destOrd="0" presId="urn:microsoft.com/office/officeart/2005/8/layout/chevron2"/>
    <dgm:cxn modelId="{28B5C25F-4ECE-46BA-BB66-4E8A93E9A74C}" srcId="{8E5533F6-26B9-4826-90FF-5F26524F6013}" destId="{C0779754-E5A9-4557-BDF1-3BFAD026211C}" srcOrd="0" destOrd="0" parTransId="{713A9B24-26A9-452B-BDAB-DCA9B42C62AF}" sibTransId="{41106C4C-9440-4DA7-9FC4-86B22F964A8C}"/>
    <dgm:cxn modelId="{999A126F-DB57-45C2-9742-07E531318EB1}" type="presOf" srcId="{535200EA-06B8-4767-9678-F937923E1D11}" destId="{DEDD3337-B8E1-41F6-B589-2A389AE0B9A5}" srcOrd="0" destOrd="0" presId="urn:microsoft.com/office/officeart/2005/8/layout/chevron2"/>
    <dgm:cxn modelId="{C1060D18-5CFC-4396-B584-A641BCDFC149}" srcId="{FE46FD35-38AD-4C7F-BE4F-2535A317AF5B}" destId="{E31517CC-DD25-4233-AD49-010F22C15BE8}" srcOrd="3" destOrd="0" parTransId="{F476504D-98CC-4599-9878-4CAF2D1AF13C}" sibTransId="{4E7E8A07-92F0-4296-88BE-D3CD20F81FBC}"/>
    <dgm:cxn modelId="{210D6F9F-F5B7-4C11-A6F5-AB32A9790A84}" srcId="{C0779754-E5A9-4557-BDF1-3BFAD026211C}" destId="{21EC01A0-0EAF-49C6-997E-083A0C12120F}" srcOrd="0" destOrd="0" parTransId="{3B24FA40-680B-4A47-B07A-B7BD161A5DE0}" sibTransId="{69FE76B8-9F16-473B-B10E-ADCEE1BCF9CB}"/>
    <dgm:cxn modelId="{893D81EB-28E8-49F8-8058-55961D99950A}" type="presOf" srcId="{8E5533F6-26B9-4826-90FF-5F26524F6013}" destId="{50978008-017C-46A8-89F4-348D1CB3E6B9}" srcOrd="0" destOrd="0" presId="urn:microsoft.com/office/officeart/2005/8/layout/chevron2"/>
    <dgm:cxn modelId="{228B6E36-582F-45BC-BE8B-7D0F7A1CF3A0}" srcId="{8E5533F6-26B9-4826-90FF-5F26524F6013}" destId="{50AD6E97-36F1-482A-8A91-598FBDA4113F}" srcOrd="3" destOrd="0" parTransId="{AF4C6681-4A08-48C3-BF81-AF3B44E03B43}" sibTransId="{0D30E7CE-3797-43C9-8E73-41A0D25E903D}"/>
    <dgm:cxn modelId="{F864F7B1-7C45-4EC5-A5B1-7A3D5FD690ED}" srcId="{FE46FD35-38AD-4C7F-BE4F-2535A317AF5B}" destId="{0916E61C-31E3-4153-9A7C-5FED3C0D2392}" srcOrd="1" destOrd="0" parTransId="{B2AD278F-8485-43B2-80C8-A0C2FF301CB8}" sibTransId="{A1D992E1-BD86-4132-8B71-B34FA7B5C120}"/>
    <dgm:cxn modelId="{29D3C023-85EA-48FD-9BEA-6F657B687824}" type="presOf" srcId="{0916E61C-31E3-4153-9A7C-5FED3C0D2392}" destId="{8B1D6E02-68CE-4189-9EB4-CF80E35CBD53}" srcOrd="0" destOrd="1" presId="urn:microsoft.com/office/officeart/2005/8/layout/chevron2"/>
    <dgm:cxn modelId="{1D37DEC1-F257-47BB-B1AD-04C1C9D993CB}" srcId="{FE46FD35-38AD-4C7F-BE4F-2535A317AF5B}" destId="{C54E8BEE-488B-4567-A628-3775CCED4A22}" srcOrd="0" destOrd="0" parTransId="{A36F02B1-C522-49AE-A99C-C6F0598A53F2}" sibTransId="{CA38641A-FFB8-4933-9FCD-DAE9DEF0904D}"/>
    <dgm:cxn modelId="{F745FFBB-F05D-4019-AC15-5098578BAEA9}" srcId="{535200EA-06B8-4767-9678-F937923E1D11}" destId="{694000E7-518C-4814-ABDC-353DDE3B87EF}" srcOrd="0" destOrd="0" parTransId="{3B86540C-EC29-4FA9-8A49-7314FFCA6859}" sibTransId="{AD2A47FB-6346-48FB-8EF5-2255DFB74C6E}"/>
    <dgm:cxn modelId="{458240C1-745C-4177-880F-2D232293CE3E}" type="presParOf" srcId="{50978008-017C-46A8-89F4-348D1CB3E6B9}" destId="{13B3BB83-076B-403D-A40E-E3002F503BFC}" srcOrd="0" destOrd="0" presId="urn:microsoft.com/office/officeart/2005/8/layout/chevron2"/>
    <dgm:cxn modelId="{D162F615-023E-4D64-85F7-C74D026D9E4F}" type="presParOf" srcId="{13B3BB83-076B-403D-A40E-E3002F503BFC}" destId="{ED77709B-DA20-42C9-94A6-B90B677236BF}" srcOrd="0" destOrd="0" presId="urn:microsoft.com/office/officeart/2005/8/layout/chevron2"/>
    <dgm:cxn modelId="{B319EF7C-3DEB-4D61-BE74-2D42DEC48F43}" type="presParOf" srcId="{13B3BB83-076B-403D-A40E-E3002F503BFC}" destId="{8096D662-3B59-44A8-8E40-E0B3894D93FD}" srcOrd="1" destOrd="0" presId="urn:microsoft.com/office/officeart/2005/8/layout/chevron2"/>
    <dgm:cxn modelId="{75C9BAA4-3ED9-4959-A56B-E0DE2D7CAC60}" type="presParOf" srcId="{50978008-017C-46A8-89F4-348D1CB3E6B9}" destId="{9A5B88B6-E63D-4DC1-9062-E7098F510483}" srcOrd="1" destOrd="0" presId="urn:microsoft.com/office/officeart/2005/8/layout/chevron2"/>
    <dgm:cxn modelId="{892564E1-3EE9-4A46-8DCA-C2859349F9A6}" type="presParOf" srcId="{50978008-017C-46A8-89F4-348D1CB3E6B9}" destId="{BF7F8D1E-2F45-455D-942B-E0360135041F}" srcOrd="2" destOrd="0" presId="urn:microsoft.com/office/officeart/2005/8/layout/chevron2"/>
    <dgm:cxn modelId="{21AC157B-3764-44EE-8C69-FD169F8AC524}" type="presParOf" srcId="{BF7F8D1E-2F45-455D-942B-E0360135041F}" destId="{62870A87-2F79-46DD-9E91-51F33B0236C0}" srcOrd="0" destOrd="0" presId="urn:microsoft.com/office/officeart/2005/8/layout/chevron2"/>
    <dgm:cxn modelId="{04D0CE82-6F8D-4330-A85C-FCFEB484D0D4}" type="presParOf" srcId="{BF7F8D1E-2F45-455D-942B-E0360135041F}" destId="{8B1D6E02-68CE-4189-9EB4-CF80E35CBD53}" srcOrd="1" destOrd="0" presId="urn:microsoft.com/office/officeart/2005/8/layout/chevron2"/>
    <dgm:cxn modelId="{0B9994FC-A5F8-46E4-B014-6FC333690DB4}" type="presParOf" srcId="{50978008-017C-46A8-89F4-348D1CB3E6B9}" destId="{895CBC9C-2B42-4781-921F-FA242491996C}" srcOrd="3" destOrd="0" presId="urn:microsoft.com/office/officeart/2005/8/layout/chevron2"/>
    <dgm:cxn modelId="{27C4B507-0919-49D4-B4A6-EDF3BC0A3AFA}" type="presParOf" srcId="{50978008-017C-46A8-89F4-348D1CB3E6B9}" destId="{1756C4ED-CCF3-42E2-813D-0AE9B019686E}" srcOrd="4" destOrd="0" presId="urn:microsoft.com/office/officeart/2005/8/layout/chevron2"/>
    <dgm:cxn modelId="{59E5CB45-CD06-407C-85F8-B8AC5655E45D}" type="presParOf" srcId="{1756C4ED-CCF3-42E2-813D-0AE9B019686E}" destId="{DEDD3337-B8E1-41F6-B589-2A389AE0B9A5}" srcOrd="0" destOrd="0" presId="urn:microsoft.com/office/officeart/2005/8/layout/chevron2"/>
    <dgm:cxn modelId="{CB78960A-1B93-4EAF-AA06-B8F066F4EE1A}" type="presParOf" srcId="{1756C4ED-CCF3-42E2-813D-0AE9B019686E}" destId="{6D5DEF74-2355-4AA6-9E36-D7639A2639F3}" srcOrd="1" destOrd="0" presId="urn:microsoft.com/office/officeart/2005/8/layout/chevron2"/>
    <dgm:cxn modelId="{D26C33EE-B789-4B8E-9DF8-69E7E4BD5EE0}" type="presParOf" srcId="{50978008-017C-46A8-89F4-348D1CB3E6B9}" destId="{CFAA0DF2-D696-4237-B3A1-DC7307AD4EA3}" srcOrd="5" destOrd="0" presId="urn:microsoft.com/office/officeart/2005/8/layout/chevron2"/>
    <dgm:cxn modelId="{7D76246E-FC17-41D1-A9FB-305AA1EDF559}" type="presParOf" srcId="{50978008-017C-46A8-89F4-348D1CB3E6B9}" destId="{A087028F-7456-439E-9E86-B234F917ECD5}" srcOrd="6" destOrd="0" presId="urn:microsoft.com/office/officeart/2005/8/layout/chevron2"/>
    <dgm:cxn modelId="{E80629F6-99F3-4183-A798-7D81AFE62542}" type="presParOf" srcId="{A087028F-7456-439E-9E86-B234F917ECD5}" destId="{A3F7F28E-8F07-4F89-B8BA-7D4E0436BE78}" srcOrd="0" destOrd="0" presId="urn:microsoft.com/office/officeart/2005/8/layout/chevron2"/>
    <dgm:cxn modelId="{88DEAB01-0BEE-4A50-9577-A921379B718E}" type="presParOf" srcId="{A087028F-7456-439E-9E86-B234F917ECD5}" destId="{69A5B40C-CB85-446A-A2CE-CDC13DE5B33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193615-7964-4DE4-9E9A-6565BA9B6627}" type="doc">
      <dgm:prSet loTypeId="urn:microsoft.com/office/officeart/2008/layout/VerticalCurved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6943AA1-2BB0-49FB-8AFF-CA43BD1C8979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4200" dirty="0" smtClean="0">
              <a:solidFill>
                <a:schemeClr val="tx1"/>
              </a:solidFill>
            </a:rPr>
            <a:t>іІ</a:t>
          </a:r>
          <a:r>
            <a:rPr lang="en-US" sz="4200" dirty="0" smtClean="0">
              <a:solidFill>
                <a:schemeClr val="tx1"/>
              </a:solidFill>
            </a:rPr>
            <a:t>  </a:t>
          </a:r>
          <a:r>
            <a:rPr lang="uk-UA" sz="4000" dirty="0" smtClean="0">
              <a:solidFill>
                <a:schemeClr val="tx1"/>
              </a:solidFill>
            </a:rPr>
            <a:t>Індивідуальні форми</a:t>
          </a:r>
          <a:endParaRPr lang="ru-RU" sz="4000" dirty="0">
            <a:solidFill>
              <a:schemeClr val="tx1"/>
            </a:solidFill>
          </a:endParaRPr>
        </a:p>
      </dgm:t>
    </dgm:pt>
    <dgm:pt modelId="{B56CD8B1-FF60-497F-82DC-AACEF0FA2CA1}" type="parTrans" cxnId="{952294B8-A2B1-48F3-98E6-080C4EA1DF1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E4EF5EC-9C16-465A-920A-837A1B343777}" type="sibTrans" cxnId="{952294B8-A2B1-48F3-98E6-080C4EA1DF1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1FC4D6D-B491-4DAB-9085-35660E5E7DA4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4000" dirty="0" smtClean="0">
              <a:solidFill>
                <a:schemeClr val="tx1"/>
              </a:solidFill>
            </a:rPr>
            <a:t>Колективні форми</a:t>
          </a:r>
          <a:endParaRPr lang="ru-RU" sz="4000" dirty="0">
            <a:solidFill>
              <a:schemeClr val="tx1"/>
            </a:solidFill>
          </a:endParaRPr>
        </a:p>
      </dgm:t>
    </dgm:pt>
    <dgm:pt modelId="{1381F145-BFA6-478A-92B8-B8CB48E7937E}" type="parTrans" cxnId="{FB2D0A28-3889-4602-9D3A-59337C0AB97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1EBB96B-6E38-4924-824F-A9CF3F363985}" type="sibTrans" cxnId="{FB2D0A28-3889-4602-9D3A-59337C0AB97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99448D2-540A-4468-BBB9-F91FF4F11C3D}">
      <dgm:prSet phldrT="[Текст]" custT="1"/>
      <dgm:spPr/>
      <dgm:t>
        <a:bodyPr/>
        <a:lstStyle/>
        <a:p>
          <a:r>
            <a:rPr lang="uk-UA" sz="4000" dirty="0" smtClean="0">
              <a:solidFill>
                <a:schemeClr val="tx1"/>
              </a:solidFill>
            </a:rPr>
            <a:t>Групові форми</a:t>
          </a:r>
          <a:endParaRPr lang="ru-RU" sz="4000" dirty="0">
            <a:solidFill>
              <a:schemeClr val="tx1"/>
            </a:solidFill>
          </a:endParaRPr>
        </a:p>
      </dgm:t>
    </dgm:pt>
    <dgm:pt modelId="{17C25720-9394-4B10-A8E8-D91BAF2687EA}" type="parTrans" cxnId="{BBEFEB69-ED45-4E47-B9E4-080ADB01595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58F29AB-286B-4572-A3AE-3319F7FFD8AC}" type="sibTrans" cxnId="{BBEFEB69-ED45-4E47-B9E4-080ADB01595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6FF1262-9E57-4F6D-A64B-7399FE5400FA}" type="pres">
      <dgm:prSet presAssocID="{12193615-7964-4DE4-9E9A-6565BA9B662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0F4F763-9449-4388-A75F-17850BF2948A}" type="pres">
      <dgm:prSet presAssocID="{12193615-7964-4DE4-9E9A-6565BA9B6627}" presName="Name1" presStyleCnt="0"/>
      <dgm:spPr/>
      <dgm:t>
        <a:bodyPr/>
        <a:lstStyle/>
        <a:p>
          <a:endParaRPr lang="ru-RU"/>
        </a:p>
      </dgm:t>
    </dgm:pt>
    <dgm:pt modelId="{635513D1-944F-4E6B-9EE2-0B950B19583F}" type="pres">
      <dgm:prSet presAssocID="{12193615-7964-4DE4-9E9A-6565BA9B6627}" presName="cycle" presStyleCnt="0"/>
      <dgm:spPr/>
      <dgm:t>
        <a:bodyPr/>
        <a:lstStyle/>
        <a:p>
          <a:endParaRPr lang="ru-RU"/>
        </a:p>
      </dgm:t>
    </dgm:pt>
    <dgm:pt modelId="{E3C16123-AEBC-4DE7-BF6E-51DA31DDA1C8}" type="pres">
      <dgm:prSet presAssocID="{12193615-7964-4DE4-9E9A-6565BA9B6627}" presName="srcNode" presStyleLbl="node1" presStyleIdx="0" presStyleCnt="3"/>
      <dgm:spPr/>
      <dgm:t>
        <a:bodyPr/>
        <a:lstStyle/>
        <a:p>
          <a:endParaRPr lang="ru-RU"/>
        </a:p>
      </dgm:t>
    </dgm:pt>
    <dgm:pt modelId="{679D26D2-6316-46BC-B241-A07C0AC3BBDF}" type="pres">
      <dgm:prSet presAssocID="{12193615-7964-4DE4-9E9A-6565BA9B6627}" presName="conn" presStyleLbl="parChTrans1D2" presStyleIdx="0" presStyleCnt="1"/>
      <dgm:spPr/>
      <dgm:t>
        <a:bodyPr/>
        <a:lstStyle/>
        <a:p>
          <a:endParaRPr lang="ru-RU"/>
        </a:p>
      </dgm:t>
    </dgm:pt>
    <dgm:pt modelId="{4765CDF8-A23C-4EDE-8F0C-368EC7D8FD9B}" type="pres">
      <dgm:prSet presAssocID="{12193615-7964-4DE4-9E9A-6565BA9B6627}" presName="extraNode" presStyleLbl="node1" presStyleIdx="0" presStyleCnt="3"/>
      <dgm:spPr/>
      <dgm:t>
        <a:bodyPr/>
        <a:lstStyle/>
        <a:p>
          <a:endParaRPr lang="ru-RU"/>
        </a:p>
      </dgm:t>
    </dgm:pt>
    <dgm:pt modelId="{0D7FF032-3BCF-4A53-A703-F499BB78EA79}" type="pres">
      <dgm:prSet presAssocID="{12193615-7964-4DE4-9E9A-6565BA9B6627}" presName="dstNode" presStyleLbl="node1" presStyleIdx="0" presStyleCnt="3"/>
      <dgm:spPr/>
      <dgm:t>
        <a:bodyPr/>
        <a:lstStyle/>
        <a:p>
          <a:endParaRPr lang="ru-RU"/>
        </a:p>
      </dgm:t>
    </dgm:pt>
    <dgm:pt modelId="{FD629D4F-8A64-4921-9576-05D57341EB6B}" type="pres">
      <dgm:prSet presAssocID="{76943AA1-2BB0-49FB-8AFF-CA43BD1C8979}" presName="text_1" presStyleLbl="node1" presStyleIdx="0" presStyleCnt="3" custScaleX="106311" custScaleY="72790" custLinFactNeighborX="-2936" custLinFactNeighborY="-116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25EA06-83C7-40DD-8425-56B67A9F274B}" type="pres">
      <dgm:prSet presAssocID="{76943AA1-2BB0-49FB-8AFF-CA43BD1C8979}" presName="accent_1" presStyleCnt="0"/>
      <dgm:spPr/>
      <dgm:t>
        <a:bodyPr/>
        <a:lstStyle/>
        <a:p>
          <a:endParaRPr lang="ru-RU"/>
        </a:p>
      </dgm:t>
    </dgm:pt>
    <dgm:pt modelId="{FC48E7AA-26F0-44BF-82A7-B4637B1A3C4D}" type="pres">
      <dgm:prSet presAssocID="{76943AA1-2BB0-49FB-8AFF-CA43BD1C8979}" presName="accentRepeatNode" presStyleLbl="solidFgAcc1" presStyleIdx="0" presStyleCnt="3" custLinFactNeighborX="-23862" custLinFactNeighborY="-17637"/>
      <dgm:spPr/>
      <dgm:t>
        <a:bodyPr/>
        <a:lstStyle/>
        <a:p>
          <a:endParaRPr lang="ru-RU"/>
        </a:p>
      </dgm:t>
    </dgm:pt>
    <dgm:pt modelId="{41EC1D99-BE63-4B09-86E6-B435AB225924}" type="pres">
      <dgm:prSet presAssocID="{E1FC4D6D-B491-4DAB-9085-35660E5E7DA4}" presName="text_2" presStyleLbl="node1" presStyleIdx="1" presStyleCnt="3" custLinFactNeighborX="6762" custLinFactNeighborY="-3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0096B4-F247-4CC8-BDAF-486F658BFBC3}" type="pres">
      <dgm:prSet presAssocID="{E1FC4D6D-B491-4DAB-9085-35660E5E7DA4}" presName="accent_2" presStyleCnt="0"/>
      <dgm:spPr/>
      <dgm:t>
        <a:bodyPr/>
        <a:lstStyle/>
        <a:p>
          <a:endParaRPr lang="ru-RU"/>
        </a:p>
      </dgm:t>
    </dgm:pt>
    <dgm:pt modelId="{22163121-6038-4BCF-A30C-FBC091F084A5}" type="pres">
      <dgm:prSet presAssocID="{E1FC4D6D-B491-4DAB-9085-35660E5E7DA4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893E5BC2-CCD7-485B-A27A-3B18F0DB418D}" type="pres">
      <dgm:prSet presAssocID="{799448D2-540A-4468-BBB9-F91FF4F11C3D}" presName="text_3" presStyleLbl="node1" presStyleIdx="2" presStyleCnt="3" custLinFactNeighborX="814" custLinFactNeighborY="-64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221971-DE56-4FA8-BDF3-C5A0E2929D90}" type="pres">
      <dgm:prSet presAssocID="{799448D2-540A-4468-BBB9-F91FF4F11C3D}" presName="accent_3" presStyleCnt="0"/>
      <dgm:spPr/>
      <dgm:t>
        <a:bodyPr/>
        <a:lstStyle/>
        <a:p>
          <a:endParaRPr lang="ru-RU"/>
        </a:p>
      </dgm:t>
    </dgm:pt>
    <dgm:pt modelId="{B6FAD155-EEC8-4FD3-A462-C71A17903636}" type="pres">
      <dgm:prSet presAssocID="{799448D2-540A-4468-BBB9-F91FF4F11C3D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BBEFEB69-ED45-4E47-B9E4-080ADB01595D}" srcId="{12193615-7964-4DE4-9E9A-6565BA9B6627}" destId="{799448D2-540A-4468-BBB9-F91FF4F11C3D}" srcOrd="2" destOrd="0" parTransId="{17C25720-9394-4B10-A8E8-D91BAF2687EA}" sibTransId="{058F29AB-286B-4572-A3AE-3319F7FFD8AC}"/>
    <dgm:cxn modelId="{8E49CF78-BE9B-4959-B80F-3B766FB6766C}" type="presOf" srcId="{7E4EF5EC-9C16-465A-920A-837A1B343777}" destId="{679D26D2-6316-46BC-B241-A07C0AC3BBDF}" srcOrd="0" destOrd="0" presId="urn:microsoft.com/office/officeart/2008/layout/VerticalCurvedList"/>
    <dgm:cxn modelId="{58258343-306B-4175-8F6A-D5A940FA593B}" type="presOf" srcId="{E1FC4D6D-B491-4DAB-9085-35660E5E7DA4}" destId="{41EC1D99-BE63-4B09-86E6-B435AB225924}" srcOrd="0" destOrd="0" presId="urn:microsoft.com/office/officeart/2008/layout/VerticalCurvedList"/>
    <dgm:cxn modelId="{C758A7AF-6C74-4EA7-9FC9-C5CF0EA9B3DD}" type="presOf" srcId="{76943AA1-2BB0-49FB-8AFF-CA43BD1C8979}" destId="{FD629D4F-8A64-4921-9576-05D57341EB6B}" srcOrd="0" destOrd="0" presId="urn:microsoft.com/office/officeart/2008/layout/VerticalCurvedList"/>
    <dgm:cxn modelId="{6DEDF285-BF7A-4403-8F73-600ADACD2EA6}" type="presOf" srcId="{12193615-7964-4DE4-9E9A-6565BA9B6627}" destId="{46FF1262-9E57-4F6D-A64B-7399FE5400FA}" srcOrd="0" destOrd="0" presId="urn:microsoft.com/office/officeart/2008/layout/VerticalCurvedList"/>
    <dgm:cxn modelId="{A0355AC9-A644-4B24-A078-CB41773284CC}" type="presOf" srcId="{799448D2-540A-4468-BBB9-F91FF4F11C3D}" destId="{893E5BC2-CCD7-485B-A27A-3B18F0DB418D}" srcOrd="0" destOrd="0" presId="urn:microsoft.com/office/officeart/2008/layout/VerticalCurvedList"/>
    <dgm:cxn modelId="{FB2D0A28-3889-4602-9D3A-59337C0AB97C}" srcId="{12193615-7964-4DE4-9E9A-6565BA9B6627}" destId="{E1FC4D6D-B491-4DAB-9085-35660E5E7DA4}" srcOrd="1" destOrd="0" parTransId="{1381F145-BFA6-478A-92B8-B8CB48E7937E}" sibTransId="{F1EBB96B-6E38-4924-824F-A9CF3F363985}"/>
    <dgm:cxn modelId="{952294B8-A2B1-48F3-98E6-080C4EA1DF17}" srcId="{12193615-7964-4DE4-9E9A-6565BA9B6627}" destId="{76943AA1-2BB0-49FB-8AFF-CA43BD1C8979}" srcOrd="0" destOrd="0" parTransId="{B56CD8B1-FF60-497F-82DC-AACEF0FA2CA1}" sibTransId="{7E4EF5EC-9C16-465A-920A-837A1B343777}"/>
    <dgm:cxn modelId="{B11348DA-58FA-4D1C-99BB-6EB4C5CC2E16}" type="presParOf" srcId="{46FF1262-9E57-4F6D-A64B-7399FE5400FA}" destId="{30F4F763-9449-4388-A75F-17850BF2948A}" srcOrd="0" destOrd="0" presId="urn:microsoft.com/office/officeart/2008/layout/VerticalCurvedList"/>
    <dgm:cxn modelId="{BE746AEA-19DE-46ED-B0A0-78C0727D9392}" type="presParOf" srcId="{30F4F763-9449-4388-A75F-17850BF2948A}" destId="{635513D1-944F-4E6B-9EE2-0B950B19583F}" srcOrd="0" destOrd="0" presId="urn:microsoft.com/office/officeart/2008/layout/VerticalCurvedList"/>
    <dgm:cxn modelId="{C920BCE0-8F26-4559-BB4F-C080D6BD024B}" type="presParOf" srcId="{635513D1-944F-4E6B-9EE2-0B950B19583F}" destId="{E3C16123-AEBC-4DE7-BF6E-51DA31DDA1C8}" srcOrd="0" destOrd="0" presId="urn:microsoft.com/office/officeart/2008/layout/VerticalCurvedList"/>
    <dgm:cxn modelId="{5E66AA77-8E39-4CAB-A96E-49ACAB07C59D}" type="presParOf" srcId="{635513D1-944F-4E6B-9EE2-0B950B19583F}" destId="{679D26D2-6316-46BC-B241-A07C0AC3BBDF}" srcOrd="1" destOrd="0" presId="urn:microsoft.com/office/officeart/2008/layout/VerticalCurvedList"/>
    <dgm:cxn modelId="{39E8C126-47E2-4772-92EC-44EF509815F0}" type="presParOf" srcId="{635513D1-944F-4E6B-9EE2-0B950B19583F}" destId="{4765CDF8-A23C-4EDE-8F0C-368EC7D8FD9B}" srcOrd="2" destOrd="0" presId="urn:microsoft.com/office/officeart/2008/layout/VerticalCurvedList"/>
    <dgm:cxn modelId="{5F72EA2C-42E5-40C9-95FB-FBDE40B72C71}" type="presParOf" srcId="{635513D1-944F-4E6B-9EE2-0B950B19583F}" destId="{0D7FF032-3BCF-4A53-A703-F499BB78EA79}" srcOrd="3" destOrd="0" presId="urn:microsoft.com/office/officeart/2008/layout/VerticalCurvedList"/>
    <dgm:cxn modelId="{88E81B53-1002-4570-8448-B3D7ACE78EF9}" type="presParOf" srcId="{30F4F763-9449-4388-A75F-17850BF2948A}" destId="{FD629D4F-8A64-4921-9576-05D57341EB6B}" srcOrd="1" destOrd="0" presId="urn:microsoft.com/office/officeart/2008/layout/VerticalCurvedList"/>
    <dgm:cxn modelId="{30B3F859-4735-47BF-8A15-A6FD9A39FE65}" type="presParOf" srcId="{30F4F763-9449-4388-A75F-17850BF2948A}" destId="{7C25EA06-83C7-40DD-8425-56B67A9F274B}" srcOrd="2" destOrd="0" presId="urn:microsoft.com/office/officeart/2008/layout/VerticalCurvedList"/>
    <dgm:cxn modelId="{DE464CFF-118D-47DD-93C8-5DC9656B510C}" type="presParOf" srcId="{7C25EA06-83C7-40DD-8425-56B67A9F274B}" destId="{FC48E7AA-26F0-44BF-82A7-B4637B1A3C4D}" srcOrd="0" destOrd="0" presId="urn:microsoft.com/office/officeart/2008/layout/VerticalCurvedList"/>
    <dgm:cxn modelId="{2B08FCCD-A630-43F8-BC9E-A5628A144BA7}" type="presParOf" srcId="{30F4F763-9449-4388-A75F-17850BF2948A}" destId="{41EC1D99-BE63-4B09-86E6-B435AB225924}" srcOrd="3" destOrd="0" presId="urn:microsoft.com/office/officeart/2008/layout/VerticalCurvedList"/>
    <dgm:cxn modelId="{82AA455A-3D6E-4083-993E-F0A43A1AC682}" type="presParOf" srcId="{30F4F763-9449-4388-A75F-17850BF2948A}" destId="{6E0096B4-F247-4CC8-BDAF-486F658BFBC3}" srcOrd="4" destOrd="0" presId="urn:microsoft.com/office/officeart/2008/layout/VerticalCurvedList"/>
    <dgm:cxn modelId="{FF178400-B8EC-488E-9786-7A21D1461CD8}" type="presParOf" srcId="{6E0096B4-F247-4CC8-BDAF-486F658BFBC3}" destId="{22163121-6038-4BCF-A30C-FBC091F084A5}" srcOrd="0" destOrd="0" presId="urn:microsoft.com/office/officeart/2008/layout/VerticalCurvedList"/>
    <dgm:cxn modelId="{B5AB577E-91C1-48DB-9EE8-6CA713AE28F6}" type="presParOf" srcId="{30F4F763-9449-4388-A75F-17850BF2948A}" destId="{893E5BC2-CCD7-485B-A27A-3B18F0DB418D}" srcOrd="5" destOrd="0" presId="urn:microsoft.com/office/officeart/2008/layout/VerticalCurvedList"/>
    <dgm:cxn modelId="{2ED8514B-17E3-489F-894A-498BC730C9A6}" type="presParOf" srcId="{30F4F763-9449-4388-A75F-17850BF2948A}" destId="{A2221971-DE56-4FA8-BDF3-C5A0E2929D90}" srcOrd="6" destOrd="0" presId="urn:microsoft.com/office/officeart/2008/layout/VerticalCurvedList"/>
    <dgm:cxn modelId="{7CA3D2DC-B09E-4BC7-9E5A-ACE8158439F5}" type="presParOf" srcId="{A2221971-DE56-4FA8-BDF3-C5A0E2929D90}" destId="{B6FAD155-EEC8-4FD3-A462-C71A1790363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D52469-DB15-40C9-86CB-05B41BBFAB41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4FD12B-B432-4B38-9BC6-A74CCE8C0C84}">
      <dgm:prSet phldrT="[Текст]" custT="1"/>
      <dgm:spPr/>
      <dgm:t>
        <a:bodyPr/>
        <a:lstStyle/>
        <a:p>
          <a:pPr algn="ctr"/>
          <a:r>
            <a:rPr lang="uk-UA" sz="1800" dirty="0" smtClean="0"/>
            <a:t>Інтегроване поєднання форм організації науково-методичної роботи </a:t>
          </a:r>
          <a:endParaRPr lang="ru-RU" sz="1800" dirty="0"/>
        </a:p>
      </dgm:t>
    </dgm:pt>
    <dgm:pt modelId="{4ED7FAA8-3CF7-4874-9D45-197FC003CA89}" type="parTrans" cxnId="{56A28803-11A8-4C6D-8BD6-FCD0CAE6CC54}">
      <dgm:prSet/>
      <dgm:spPr/>
      <dgm:t>
        <a:bodyPr/>
        <a:lstStyle/>
        <a:p>
          <a:endParaRPr lang="ru-RU"/>
        </a:p>
      </dgm:t>
    </dgm:pt>
    <dgm:pt modelId="{C3DC2E2A-BB5F-4C7E-B7A1-F1DB6285C33A}" type="sibTrans" cxnId="{56A28803-11A8-4C6D-8BD6-FCD0CAE6CC54}">
      <dgm:prSet/>
      <dgm:spPr/>
      <dgm:t>
        <a:bodyPr/>
        <a:lstStyle/>
        <a:p>
          <a:endParaRPr lang="ru-RU"/>
        </a:p>
      </dgm:t>
    </dgm:pt>
    <dgm:pt modelId="{FEE2E192-D93B-40BA-8E75-93B3D9261993}">
      <dgm:prSet phldrT="[Текст]" phldr="1"/>
      <dgm:spPr/>
      <dgm:t>
        <a:bodyPr/>
        <a:lstStyle/>
        <a:p>
          <a:endParaRPr lang="ru-RU"/>
        </a:p>
      </dgm:t>
    </dgm:pt>
    <dgm:pt modelId="{C8D549D2-30E7-4A1A-B9C4-2582B66BBB4B}" type="parTrans" cxnId="{734C1EFA-F1E6-4490-85BE-28981FE2645B}">
      <dgm:prSet/>
      <dgm:spPr/>
      <dgm:t>
        <a:bodyPr/>
        <a:lstStyle/>
        <a:p>
          <a:endParaRPr lang="ru-RU"/>
        </a:p>
      </dgm:t>
    </dgm:pt>
    <dgm:pt modelId="{F9F08B4A-BA8D-4FDF-9F46-B2575D73646D}" type="sibTrans" cxnId="{734C1EFA-F1E6-4490-85BE-28981FE2645B}">
      <dgm:prSet/>
      <dgm:spPr/>
      <dgm:t>
        <a:bodyPr/>
        <a:lstStyle/>
        <a:p>
          <a:endParaRPr lang="ru-RU"/>
        </a:p>
      </dgm:t>
    </dgm:pt>
    <dgm:pt modelId="{02CDE976-2CC7-4E8B-9832-9007844600E8}">
      <dgm:prSet/>
      <dgm:spPr/>
      <dgm:t>
        <a:bodyPr/>
        <a:lstStyle/>
        <a:p>
          <a:endParaRPr lang="ru-RU"/>
        </a:p>
      </dgm:t>
    </dgm:pt>
    <dgm:pt modelId="{84D46496-3F37-465A-BF66-4CADBE799798}" type="parTrans" cxnId="{FED03250-362F-4DEE-9606-B50BAE6FDD3A}">
      <dgm:prSet/>
      <dgm:spPr/>
      <dgm:t>
        <a:bodyPr/>
        <a:lstStyle/>
        <a:p>
          <a:endParaRPr lang="ru-RU"/>
        </a:p>
      </dgm:t>
    </dgm:pt>
    <dgm:pt modelId="{7A72DBCA-AB6E-4B02-93A2-3E5BC3B12C6A}" type="sibTrans" cxnId="{FED03250-362F-4DEE-9606-B50BAE6FDD3A}">
      <dgm:prSet/>
      <dgm:spPr/>
      <dgm:t>
        <a:bodyPr/>
        <a:lstStyle/>
        <a:p>
          <a:endParaRPr lang="ru-RU"/>
        </a:p>
      </dgm:t>
    </dgm:pt>
    <dgm:pt modelId="{9D3DE26B-C09B-4E75-B03B-A427F6274FFE}">
      <dgm:prSet custT="1"/>
      <dgm:spPr/>
      <dgm:t>
        <a:bodyPr/>
        <a:lstStyle/>
        <a:p>
          <a:pPr algn="ctr"/>
          <a:r>
            <a:rPr lang="uk-UA" sz="1800" dirty="0" smtClean="0"/>
            <a:t>чітко визначена науково-методична проблема (тема), над якою працюватиме педагогічний колек­тив</a:t>
          </a:r>
          <a:endParaRPr lang="ru-RU" sz="1800" dirty="0"/>
        </a:p>
      </dgm:t>
    </dgm:pt>
    <dgm:pt modelId="{8C63E65F-1FF6-4AA0-A8B8-2B89AA684504}" type="parTrans" cxnId="{FF8F3F8F-63DD-4813-BAEB-DF402DA72103}">
      <dgm:prSet/>
      <dgm:spPr/>
      <dgm:t>
        <a:bodyPr/>
        <a:lstStyle/>
        <a:p>
          <a:endParaRPr lang="ru-RU"/>
        </a:p>
      </dgm:t>
    </dgm:pt>
    <dgm:pt modelId="{A11031AD-3244-42D4-877C-31CA180E26A3}" type="sibTrans" cxnId="{FF8F3F8F-63DD-4813-BAEB-DF402DA72103}">
      <dgm:prSet/>
      <dgm:spPr/>
      <dgm:t>
        <a:bodyPr/>
        <a:lstStyle/>
        <a:p>
          <a:endParaRPr lang="ru-RU"/>
        </a:p>
      </dgm:t>
    </dgm:pt>
    <dgm:pt modelId="{A67DE83F-B734-4E6B-A72A-BF316057DC1A}" type="pres">
      <dgm:prSet presAssocID="{09D52469-DB15-40C9-86CB-05B41BBFAB41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6C484D4-EECE-4719-9EF4-7E226AA1EC10}" type="pres">
      <dgm:prSet presAssocID="{09D52469-DB15-40C9-86CB-05B41BBFAB41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BA2E04-6FB9-467B-8593-2E40AE392543}" type="pres">
      <dgm:prSet presAssocID="{09D52469-DB15-40C9-86CB-05B41BBFAB41}" presName="LeftNode" presStyleLbl="bgImgPlace1" presStyleIdx="0" presStyleCnt="2" custLinFactNeighborX="-35126" custLinFactNeighborY="-488">
        <dgm:presLayoutVars>
          <dgm:chMax val="2"/>
          <dgm:chPref val="2"/>
        </dgm:presLayoutVars>
      </dgm:prSet>
      <dgm:spPr/>
      <dgm:t>
        <a:bodyPr/>
        <a:lstStyle/>
        <a:p>
          <a:endParaRPr lang="ru-RU"/>
        </a:p>
      </dgm:t>
    </dgm:pt>
    <dgm:pt modelId="{E0881907-8F0A-4A74-8A52-047AC483524C}" type="pres">
      <dgm:prSet presAssocID="{09D52469-DB15-40C9-86CB-05B41BBFAB41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B5B1DB-8C6D-40A3-8E94-6F70E7877873}" type="pres">
      <dgm:prSet presAssocID="{09D52469-DB15-40C9-86CB-05B41BBFAB41}" presName="RightNode" presStyleLbl="bgImgPlace1" presStyleIdx="1" presStyleCnt="2" custLinFactNeighborX="41514" custLinFactNeighborY="-976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22E44C0-9B7D-4411-8591-C7DF40585051}" type="pres">
      <dgm:prSet presAssocID="{09D52469-DB15-40C9-86CB-05B41BBFAB41}" presName="TopArrow" presStyleLbl="node1" presStyleIdx="0" presStyleCnt="2"/>
      <dgm:spPr/>
    </dgm:pt>
    <dgm:pt modelId="{B6C0A0CC-0D4E-4572-9EBA-6EF5C89438D7}" type="pres">
      <dgm:prSet presAssocID="{09D52469-DB15-40C9-86CB-05B41BBFAB41}" presName="BottomArrow" presStyleLbl="node1" presStyleIdx="1" presStyleCnt="2"/>
      <dgm:spPr/>
    </dgm:pt>
  </dgm:ptLst>
  <dgm:cxnLst>
    <dgm:cxn modelId="{491D1174-F22A-41EF-9523-7BD154021747}" type="presOf" srcId="{744FD12B-B432-4B38-9BC6-A74CCE8C0C84}" destId="{FDBA2E04-6FB9-467B-8593-2E40AE392543}" srcOrd="1" destOrd="0" presId="urn:microsoft.com/office/officeart/2009/layout/ReverseList"/>
    <dgm:cxn modelId="{734C1EFA-F1E6-4490-85BE-28981FE2645B}" srcId="{09D52469-DB15-40C9-86CB-05B41BBFAB41}" destId="{FEE2E192-D93B-40BA-8E75-93B3D9261993}" srcOrd="3" destOrd="0" parTransId="{C8D549D2-30E7-4A1A-B9C4-2582B66BBB4B}" sibTransId="{F9F08B4A-BA8D-4FDF-9F46-B2575D73646D}"/>
    <dgm:cxn modelId="{FF8F3F8F-63DD-4813-BAEB-DF402DA72103}" srcId="{09D52469-DB15-40C9-86CB-05B41BBFAB41}" destId="{9D3DE26B-C09B-4E75-B03B-A427F6274FFE}" srcOrd="1" destOrd="0" parTransId="{8C63E65F-1FF6-4AA0-A8B8-2B89AA684504}" sibTransId="{A11031AD-3244-42D4-877C-31CA180E26A3}"/>
    <dgm:cxn modelId="{A8D9DDCE-DA89-4257-A383-5E8DC741FAF8}" type="presOf" srcId="{9D3DE26B-C09B-4E75-B03B-A427F6274FFE}" destId="{95B5B1DB-8C6D-40A3-8E94-6F70E7877873}" srcOrd="1" destOrd="0" presId="urn:microsoft.com/office/officeart/2009/layout/ReverseList"/>
    <dgm:cxn modelId="{37C13B97-53FC-4E28-8311-8FC5680C32C6}" type="presOf" srcId="{9D3DE26B-C09B-4E75-B03B-A427F6274FFE}" destId="{E0881907-8F0A-4A74-8A52-047AC483524C}" srcOrd="0" destOrd="0" presId="urn:microsoft.com/office/officeart/2009/layout/ReverseList"/>
    <dgm:cxn modelId="{FED03250-362F-4DEE-9606-B50BAE6FDD3A}" srcId="{09D52469-DB15-40C9-86CB-05B41BBFAB41}" destId="{02CDE976-2CC7-4E8B-9832-9007844600E8}" srcOrd="2" destOrd="0" parTransId="{84D46496-3F37-465A-BF66-4CADBE799798}" sibTransId="{7A72DBCA-AB6E-4B02-93A2-3E5BC3B12C6A}"/>
    <dgm:cxn modelId="{D1300CC8-240C-429B-BF18-29ACB1600A00}" type="presOf" srcId="{744FD12B-B432-4B38-9BC6-A74CCE8C0C84}" destId="{C6C484D4-EECE-4719-9EF4-7E226AA1EC10}" srcOrd="0" destOrd="0" presId="urn:microsoft.com/office/officeart/2009/layout/ReverseList"/>
    <dgm:cxn modelId="{56A28803-11A8-4C6D-8BD6-FCD0CAE6CC54}" srcId="{09D52469-DB15-40C9-86CB-05B41BBFAB41}" destId="{744FD12B-B432-4B38-9BC6-A74CCE8C0C84}" srcOrd="0" destOrd="0" parTransId="{4ED7FAA8-3CF7-4874-9D45-197FC003CA89}" sibTransId="{C3DC2E2A-BB5F-4C7E-B7A1-F1DB6285C33A}"/>
    <dgm:cxn modelId="{2AFFA2EC-1984-4049-AFD8-21E3C0B683A4}" type="presOf" srcId="{09D52469-DB15-40C9-86CB-05B41BBFAB41}" destId="{A67DE83F-B734-4E6B-A72A-BF316057DC1A}" srcOrd="0" destOrd="0" presId="urn:microsoft.com/office/officeart/2009/layout/ReverseList"/>
    <dgm:cxn modelId="{D08A7698-371F-4500-8EED-101A9505E887}" type="presParOf" srcId="{A67DE83F-B734-4E6B-A72A-BF316057DC1A}" destId="{C6C484D4-EECE-4719-9EF4-7E226AA1EC10}" srcOrd="0" destOrd="0" presId="urn:microsoft.com/office/officeart/2009/layout/ReverseList"/>
    <dgm:cxn modelId="{6727F540-4D5E-42B3-A571-808D545F23E6}" type="presParOf" srcId="{A67DE83F-B734-4E6B-A72A-BF316057DC1A}" destId="{FDBA2E04-6FB9-467B-8593-2E40AE392543}" srcOrd="1" destOrd="0" presId="urn:microsoft.com/office/officeart/2009/layout/ReverseList"/>
    <dgm:cxn modelId="{A9BB1486-8A42-4FB7-8ECE-FF5A31A752F4}" type="presParOf" srcId="{A67DE83F-B734-4E6B-A72A-BF316057DC1A}" destId="{E0881907-8F0A-4A74-8A52-047AC483524C}" srcOrd="2" destOrd="0" presId="urn:microsoft.com/office/officeart/2009/layout/ReverseList"/>
    <dgm:cxn modelId="{433E1B3E-3B97-4831-9DFA-198FF01C5DDE}" type="presParOf" srcId="{A67DE83F-B734-4E6B-A72A-BF316057DC1A}" destId="{95B5B1DB-8C6D-40A3-8E94-6F70E7877873}" srcOrd="3" destOrd="0" presId="urn:microsoft.com/office/officeart/2009/layout/ReverseList"/>
    <dgm:cxn modelId="{CB95A4F8-AA3B-494C-AB24-0AD165E98DAE}" type="presParOf" srcId="{A67DE83F-B734-4E6B-A72A-BF316057DC1A}" destId="{E22E44C0-9B7D-4411-8591-C7DF40585051}" srcOrd="4" destOrd="0" presId="urn:microsoft.com/office/officeart/2009/layout/ReverseList"/>
    <dgm:cxn modelId="{B5672C25-F2E4-41A6-BC55-9472F635D47D}" type="presParOf" srcId="{A67DE83F-B734-4E6B-A72A-BF316057DC1A}" destId="{B6C0A0CC-0D4E-4572-9EBA-6EF5C89438D7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B3991EC-A64A-4143-A865-F3800B73B7A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87E79B-81EB-462B-8F28-703A1D42D40B}">
      <dgm:prSet phldrT="[Текст]" custT="1"/>
      <dgm:spPr/>
      <dgm:t>
        <a:bodyPr/>
        <a:lstStyle/>
        <a:p>
          <a:r>
            <a:rPr lang="uk-UA" sz="2000" dirty="0" smtClean="0"/>
            <a:t>по­винна бути актуальною для конкретного освітнього закладу/ РМК/ММК/ОТГ</a:t>
          </a:r>
          <a:endParaRPr lang="ru-RU" sz="2000" dirty="0"/>
        </a:p>
      </dgm:t>
    </dgm:pt>
    <dgm:pt modelId="{0888ACDB-240C-4AD0-AB14-2BC9344CC2B6}" type="parTrans" cxnId="{8F775B21-84B8-4D24-9C6B-C41C68AF4CE7}">
      <dgm:prSet/>
      <dgm:spPr/>
      <dgm:t>
        <a:bodyPr/>
        <a:lstStyle/>
        <a:p>
          <a:endParaRPr lang="ru-RU"/>
        </a:p>
      </dgm:t>
    </dgm:pt>
    <dgm:pt modelId="{0C847FBA-AA01-465D-B582-D77A58881DF3}" type="sibTrans" cxnId="{8F775B21-84B8-4D24-9C6B-C41C68AF4CE7}">
      <dgm:prSet/>
      <dgm:spPr/>
      <dgm:t>
        <a:bodyPr/>
        <a:lstStyle/>
        <a:p>
          <a:endParaRPr lang="ru-RU"/>
        </a:p>
      </dgm:t>
    </dgm:pt>
    <dgm:pt modelId="{C1C3B1FD-7A8C-415D-A447-89B38230FB5D}">
      <dgm:prSet phldrT="[Текст]" phldr="1"/>
      <dgm:spPr/>
      <dgm:t>
        <a:bodyPr/>
        <a:lstStyle/>
        <a:p>
          <a:endParaRPr lang="ru-RU"/>
        </a:p>
      </dgm:t>
    </dgm:pt>
    <dgm:pt modelId="{4002B764-388D-405C-83D2-12E2A1905593}" type="parTrans" cxnId="{A8686770-05DE-4A9A-BCCA-11B49AF0CDCA}">
      <dgm:prSet/>
      <dgm:spPr/>
      <dgm:t>
        <a:bodyPr/>
        <a:lstStyle/>
        <a:p>
          <a:endParaRPr lang="ru-RU"/>
        </a:p>
      </dgm:t>
    </dgm:pt>
    <dgm:pt modelId="{E56D6D87-020B-4D75-9464-967D1059BD52}" type="sibTrans" cxnId="{A8686770-05DE-4A9A-BCCA-11B49AF0CDCA}">
      <dgm:prSet/>
      <dgm:spPr/>
      <dgm:t>
        <a:bodyPr/>
        <a:lstStyle/>
        <a:p>
          <a:endParaRPr lang="ru-RU"/>
        </a:p>
      </dgm:t>
    </dgm:pt>
    <dgm:pt modelId="{DCBCDC68-3484-47C3-873C-B34D36B6E197}">
      <dgm:prSet custT="1"/>
      <dgm:spPr/>
      <dgm:t>
        <a:bodyPr/>
        <a:lstStyle/>
        <a:p>
          <a:r>
            <a:rPr lang="uk-UA" sz="2000" dirty="0" smtClean="0"/>
            <a:t>мати діалектичний зв’язок з існуючим передовим педагогічним досвідом</a:t>
          </a:r>
          <a:endParaRPr lang="ru-RU" sz="2000" dirty="0"/>
        </a:p>
      </dgm:t>
    </dgm:pt>
    <dgm:pt modelId="{393536C8-9132-4F47-B382-832FECD0A589}" type="parTrans" cxnId="{04FBFB71-30CC-4CA5-A756-F5F7D5DD621F}">
      <dgm:prSet/>
      <dgm:spPr/>
      <dgm:t>
        <a:bodyPr/>
        <a:lstStyle/>
        <a:p>
          <a:endParaRPr lang="ru-RU"/>
        </a:p>
      </dgm:t>
    </dgm:pt>
    <dgm:pt modelId="{DABEDE11-8B8D-406B-A570-D8C804E8C40A}" type="sibTrans" cxnId="{04FBFB71-30CC-4CA5-A756-F5F7D5DD621F}">
      <dgm:prSet/>
      <dgm:spPr/>
      <dgm:t>
        <a:bodyPr/>
        <a:lstStyle/>
        <a:p>
          <a:endParaRPr lang="ru-RU"/>
        </a:p>
      </dgm:t>
    </dgm:pt>
    <dgm:pt modelId="{3C66B613-A453-479A-A1FE-A4C82C3AF180}">
      <dgm:prSet custT="1"/>
      <dgm:spPr/>
      <dgm:t>
        <a:bodyPr/>
        <a:lstStyle/>
        <a:p>
          <a:r>
            <a:rPr lang="uk-UA" sz="2000" dirty="0" smtClean="0"/>
            <a:t>пронизувати всі форми </a:t>
          </a:r>
          <a:r>
            <a:rPr lang="uk-UA" sz="2000" dirty="0" err="1" smtClean="0"/>
            <a:t>внутрішкільної</a:t>
          </a:r>
          <a:r>
            <a:rPr lang="uk-UA" sz="2000" dirty="0" smtClean="0"/>
            <a:t>/районної/територіальної  методичної роботи</a:t>
          </a:r>
          <a:endParaRPr lang="ru-RU" sz="2000" dirty="0"/>
        </a:p>
      </dgm:t>
    </dgm:pt>
    <dgm:pt modelId="{2FB0E496-DC2D-4BE6-B238-1AF1E9087786}" type="parTrans" cxnId="{3FA4730B-B1BC-451B-BDE7-9C7DA1EAB6A2}">
      <dgm:prSet/>
      <dgm:spPr/>
      <dgm:t>
        <a:bodyPr/>
        <a:lstStyle/>
        <a:p>
          <a:endParaRPr lang="ru-RU"/>
        </a:p>
      </dgm:t>
    </dgm:pt>
    <dgm:pt modelId="{527F9AB7-2DC8-42A0-B0C5-92AA3F1E42E4}" type="sibTrans" cxnId="{3FA4730B-B1BC-451B-BDE7-9C7DA1EAB6A2}">
      <dgm:prSet/>
      <dgm:spPr/>
      <dgm:t>
        <a:bodyPr/>
        <a:lstStyle/>
        <a:p>
          <a:endParaRPr lang="ru-RU"/>
        </a:p>
      </dgm:t>
    </dgm:pt>
    <dgm:pt modelId="{17B4442D-ECB3-44B6-B0AA-661924ABE610}" type="pres">
      <dgm:prSet presAssocID="{0B3991EC-A64A-4143-A865-F3800B73B7A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14ABC1-796D-47E1-9700-A7D6C018A14D}" type="pres">
      <dgm:prSet presAssocID="{A487E79B-81EB-462B-8F28-703A1D42D40B}" presName="parentLin" presStyleCnt="0"/>
      <dgm:spPr/>
    </dgm:pt>
    <dgm:pt modelId="{838B991B-9D18-4A65-A3A3-524D10CE186B}" type="pres">
      <dgm:prSet presAssocID="{A487E79B-81EB-462B-8F28-703A1D42D40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BF803DFC-2252-41A6-8F9F-1CEEA7781A2A}" type="pres">
      <dgm:prSet presAssocID="{A487E79B-81EB-462B-8F28-703A1D42D40B}" presName="parentText" presStyleLbl="node1" presStyleIdx="0" presStyleCnt="4" custScaleX="102450" custScaleY="232649" custLinFactNeighborX="13314" custLinFactNeighborY="-33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D3D46-98F0-4714-AAFD-91A28F6C75CC}" type="pres">
      <dgm:prSet presAssocID="{A487E79B-81EB-462B-8F28-703A1D42D40B}" presName="negativeSpace" presStyleCnt="0"/>
      <dgm:spPr/>
    </dgm:pt>
    <dgm:pt modelId="{50E00715-58E4-4392-90D9-F5EEE6747C4F}" type="pres">
      <dgm:prSet presAssocID="{A487E79B-81EB-462B-8F28-703A1D42D40B}" presName="childText" presStyleLbl="conFgAcc1" presStyleIdx="0" presStyleCnt="4">
        <dgm:presLayoutVars>
          <dgm:bulletEnabled val="1"/>
        </dgm:presLayoutVars>
      </dgm:prSet>
      <dgm:spPr/>
    </dgm:pt>
    <dgm:pt modelId="{90617042-BEED-44A6-810B-EEC5B48F6024}" type="pres">
      <dgm:prSet presAssocID="{0C847FBA-AA01-465D-B582-D77A58881DF3}" presName="spaceBetweenRectangles" presStyleCnt="0"/>
      <dgm:spPr/>
    </dgm:pt>
    <dgm:pt modelId="{1D7437E9-29F8-41D4-98A9-BD1FC1388DAC}" type="pres">
      <dgm:prSet presAssocID="{C1C3B1FD-7A8C-415D-A447-89B38230FB5D}" presName="parentLin" presStyleCnt="0"/>
      <dgm:spPr/>
    </dgm:pt>
    <dgm:pt modelId="{5B7BB92F-8050-4056-B6F1-3BD3D61865E8}" type="pres">
      <dgm:prSet presAssocID="{C1C3B1FD-7A8C-415D-A447-89B38230FB5D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B0C4B508-C971-4CF3-B154-0A365DA4B0AE}" type="pres">
      <dgm:prSet presAssocID="{C1C3B1FD-7A8C-415D-A447-89B38230FB5D}" presName="parentText" presStyleLbl="node1" presStyleIdx="1" presStyleCnt="4" custFlipVert="0" custScaleX="98323" custScaleY="481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8E117D-3D0F-479E-BACA-4D1A5C1E5441}" type="pres">
      <dgm:prSet presAssocID="{C1C3B1FD-7A8C-415D-A447-89B38230FB5D}" presName="negativeSpace" presStyleCnt="0"/>
      <dgm:spPr/>
    </dgm:pt>
    <dgm:pt modelId="{692A830E-BD3D-401C-99FE-6CBD8462F54C}" type="pres">
      <dgm:prSet presAssocID="{C1C3B1FD-7A8C-415D-A447-89B38230FB5D}" presName="childText" presStyleLbl="conFgAcc1" presStyleIdx="1" presStyleCnt="4" custLinFactY="-52062" custLinFactNeighborX="-734" custLinFactNeighborY="-100000">
        <dgm:presLayoutVars>
          <dgm:bulletEnabled val="1"/>
        </dgm:presLayoutVars>
      </dgm:prSet>
      <dgm:spPr/>
    </dgm:pt>
    <dgm:pt modelId="{39553812-59D8-40C8-9D46-BABDF1B2C3B2}" type="pres">
      <dgm:prSet presAssocID="{E56D6D87-020B-4D75-9464-967D1059BD52}" presName="spaceBetweenRectangles" presStyleCnt="0"/>
      <dgm:spPr/>
    </dgm:pt>
    <dgm:pt modelId="{41727DBE-D9AC-461A-A0B8-4C344A13F94B}" type="pres">
      <dgm:prSet presAssocID="{DCBCDC68-3484-47C3-873C-B34D36B6E197}" presName="parentLin" presStyleCnt="0"/>
      <dgm:spPr/>
    </dgm:pt>
    <dgm:pt modelId="{2EE7EAA9-7463-432F-8789-1CEEF463F634}" type="pres">
      <dgm:prSet presAssocID="{DCBCDC68-3484-47C3-873C-B34D36B6E197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7873A00C-261B-45A5-AE7A-6D2B882D4B68}" type="pres">
      <dgm:prSet presAssocID="{DCBCDC68-3484-47C3-873C-B34D36B6E197}" presName="parentText" presStyleLbl="node1" presStyleIdx="2" presStyleCnt="4" custScaleX="98955" custScaleY="217934" custLinFactY="-21751" custLinFactNeighborX="2422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50DB1-4377-47A5-803B-B30F112A6A0E}" type="pres">
      <dgm:prSet presAssocID="{DCBCDC68-3484-47C3-873C-B34D36B6E197}" presName="negativeSpace" presStyleCnt="0"/>
      <dgm:spPr/>
    </dgm:pt>
    <dgm:pt modelId="{3806E72A-43D3-44E3-9404-CA40FAF1D236}" type="pres">
      <dgm:prSet presAssocID="{DCBCDC68-3484-47C3-873C-B34D36B6E197}" presName="childText" presStyleLbl="conFgAcc1" presStyleIdx="2" presStyleCnt="4" custLinFactY="-31241" custLinFactNeighborX="5364" custLinFactNeighborY="-100000">
        <dgm:presLayoutVars>
          <dgm:bulletEnabled val="1"/>
        </dgm:presLayoutVars>
      </dgm:prSet>
      <dgm:spPr/>
    </dgm:pt>
    <dgm:pt modelId="{581A47D5-0489-4800-A997-818AFADF6326}" type="pres">
      <dgm:prSet presAssocID="{DABEDE11-8B8D-406B-A570-D8C804E8C40A}" presName="spaceBetweenRectangles" presStyleCnt="0"/>
      <dgm:spPr/>
    </dgm:pt>
    <dgm:pt modelId="{085F5689-1884-40B6-947C-C0FE56F34B41}" type="pres">
      <dgm:prSet presAssocID="{3C66B613-A453-479A-A1FE-A4C82C3AF180}" presName="parentLin" presStyleCnt="0"/>
      <dgm:spPr/>
    </dgm:pt>
    <dgm:pt modelId="{94D03E01-EA93-43CE-B30E-96B6F8F917C7}" type="pres">
      <dgm:prSet presAssocID="{3C66B613-A453-479A-A1FE-A4C82C3AF180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CD498BD1-F172-4EF6-B52C-D7198BE0F33D}" type="pres">
      <dgm:prSet presAssocID="{3C66B613-A453-479A-A1FE-A4C82C3AF180}" presName="parentText" presStyleLbl="node1" presStyleIdx="3" presStyleCnt="4" custScaleX="101230" custScaleY="195472" custLinFactY="-20916" custLinFactNeighborX="3114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3AFEF-3184-409B-9883-7F71AC6065B7}" type="pres">
      <dgm:prSet presAssocID="{3C66B613-A453-479A-A1FE-A4C82C3AF180}" presName="negativeSpace" presStyleCnt="0"/>
      <dgm:spPr/>
    </dgm:pt>
    <dgm:pt modelId="{D49AC913-DB8B-4B9F-8758-35AD6BD35550}" type="pres">
      <dgm:prSet presAssocID="{3C66B613-A453-479A-A1FE-A4C82C3AF180}" presName="childText" presStyleLbl="conFgAcc1" presStyleIdx="3" presStyleCnt="4" custLinFactY="-33080" custLinFactNeighborX="346" custLinFactNeighborY="-100000">
        <dgm:presLayoutVars>
          <dgm:bulletEnabled val="1"/>
        </dgm:presLayoutVars>
      </dgm:prSet>
      <dgm:spPr/>
    </dgm:pt>
  </dgm:ptLst>
  <dgm:cxnLst>
    <dgm:cxn modelId="{8F775B21-84B8-4D24-9C6B-C41C68AF4CE7}" srcId="{0B3991EC-A64A-4143-A865-F3800B73B7AB}" destId="{A487E79B-81EB-462B-8F28-703A1D42D40B}" srcOrd="0" destOrd="0" parTransId="{0888ACDB-240C-4AD0-AB14-2BC9344CC2B6}" sibTransId="{0C847FBA-AA01-465D-B582-D77A58881DF3}"/>
    <dgm:cxn modelId="{2D502B29-CDE4-410C-851C-889B7C1FDD71}" type="presOf" srcId="{3C66B613-A453-479A-A1FE-A4C82C3AF180}" destId="{94D03E01-EA93-43CE-B30E-96B6F8F917C7}" srcOrd="0" destOrd="0" presId="urn:microsoft.com/office/officeart/2005/8/layout/list1"/>
    <dgm:cxn modelId="{D57E0D98-3F7C-456C-ADF1-4049C737CBE7}" type="presOf" srcId="{DCBCDC68-3484-47C3-873C-B34D36B6E197}" destId="{2EE7EAA9-7463-432F-8789-1CEEF463F634}" srcOrd="0" destOrd="0" presId="urn:microsoft.com/office/officeart/2005/8/layout/list1"/>
    <dgm:cxn modelId="{D8AD254F-8C48-484B-93D6-E7BC32963FB9}" type="presOf" srcId="{C1C3B1FD-7A8C-415D-A447-89B38230FB5D}" destId="{5B7BB92F-8050-4056-B6F1-3BD3D61865E8}" srcOrd="0" destOrd="0" presId="urn:microsoft.com/office/officeart/2005/8/layout/list1"/>
    <dgm:cxn modelId="{19957A6B-BB8F-485D-BE1E-31EB766CFCE2}" type="presOf" srcId="{0B3991EC-A64A-4143-A865-F3800B73B7AB}" destId="{17B4442D-ECB3-44B6-B0AA-661924ABE610}" srcOrd="0" destOrd="0" presId="urn:microsoft.com/office/officeart/2005/8/layout/list1"/>
    <dgm:cxn modelId="{A8686770-05DE-4A9A-BCCA-11B49AF0CDCA}" srcId="{0B3991EC-A64A-4143-A865-F3800B73B7AB}" destId="{C1C3B1FD-7A8C-415D-A447-89B38230FB5D}" srcOrd="1" destOrd="0" parTransId="{4002B764-388D-405C-83D2-12E2A1905593}" sibTransId="{E56D6D87-020B-4D75-9464-967D1059BD52}"/>
    <dgm:cxn modelId="{3FA4730B-B1BC-451B-BDE7-9C7DA1EAB6A2}" srcId="{0B3991EC-A64A-4143-A865-F3800B73B7AB}" destId="{3C66B613-A453-479A-A1FE-A4C82C3AF180}" srcOrd="3" destOrd="0" parTransId="{2FB0E496-DC2D-4BE6-B238-1AF1E9087786}" sibTransId="{527F9AB7-2DC8-42A0-B0C5-92AA3F1E42E4}"/>
    <dgm:cxn modelId="{04FBFB71-30CC-4CA5-A756-F5F7D5DD621F}" srcId="{0B3991EC-A64A-4143-A865-F3800B73B7AB}" destId="{DCBCDC68-3484-47C3-873C-B34D36B6E197}" srcOrd="2" destOrd="0" parTransId="{393536C8-9132-4F47-B382-832FECD0A589}" sibTransId="{DABEDE11-8B8D-406B-A570-D8C804E8C40A}"/>
    <dgm:cxn modelId="{B96A7294-EE6E-4D26-8579-89910B19B28B}" type="presOf" srcId="{A487E79B-81EB-462B-8F28-703A1D42D40B}" destId="{838B991B-9D18-4A65-A3A3-524D10CE186B}" srcOrd="0" destOrd="0" presId="urn:microsoft.com/office/officeart/2005/8/layout/list1"/>
    <dgm:cxn modelId="{BE01088C-09D9-461C-880A-5B637E6C63A7}" type="presOf" srcId="{C1C3B1FD-7A8C-415D-A447-89B38230FB5D}" destId="{B0C4B508-C971-4CF3-B154-0A365DA4B0AE}" srcOrd="1" destOrd="0" presId="urn:microsoft.com/office/officeart/2005/8/layout/list1"/>
    <dgm:cxn modelId="{4A44F923-D766-4F40-8737-6F22347AE23C}" type="presOf" srcId="{A487E79B-81EB-462B-8F28-703A1D42D40B}" destId="{BF803DFC-2252-41A6-8F9F-1CEEA7781A2A}" srcOrd="1" destOrd="0" presId="urn:microsoft.com/office/officeart/2005/8/layout/list1"/>
    <dgm:cxn modelId="{3954B353-118A-4979-8932-F84BB2D586A9}" type="presOf" srcId="{DCBCDC68-3484-47C3-873C-B34D36B6E197}" destId="{7873A00C-261B-45A5-AE7A-6D2B882D4B68}" srcOrd="1" destOrd="0" presId="urn:microsoft.com/office/officeart/2005/8/layout/list1"/>
    <dgm:cxn modelId="{A7C73783-7364-4CE6-AA4E-61F8925BDDDC}" type="presOf" srcId="{3C66B613-A453-479A-A1FE-A4C82C3AF180}" destId="{CD498BD1-F172-4EF6-B52C-D7198BE0F33D}" srcOrd="1" destOrd="0" presId="urn:microsoft.com/office/officeart/2005/8/layout/list1"/>
    <dgm:cxn modelId="{CAE38259-73E5-42BE-B675-F7F28BC3DA80}" type="presParOf" srcId="{17B4442D-ECB3-44B6-B0AA-661924ABE610}" destId="{1B14ABC1-796D-47E1-9700-A7D6C018A14D}" srcOrd="0" destOrd="0" presId="urn:microsoft.com/office/officeart/2005/8/layout/list1"/>
    <dgm:cxn modelId="{8E939589-E18C-4119-81D2-A873344B83AA}" type="presParOf" srcId="{1B14ABC1-796D-47E1-9700-A7D6C018A14D}" destId="{838B991B-9D18-4A65-A3A3-524D10CE186B}" srcOrd="0" destOrd="0" presId="urn:microsoft.com/office/officeart/2005/8/layout/list1"/>
    <dgm:cxn modelId="{5F6E87BF-A54D-4F80-ACC7-8892092B1E5E}" type="presParOf" srcId="{1B14ABC1-796D-47E1-9700-A7D6C018A14D}" destId="{BF803DFC-2252-41A6-8F9F-1CEEA7781A2A}" srcOrd="1" destOrd="0" presId="urn:microsoft.com/office/officeart/2005/8/layout/list1"/>
    <dgm:cxn modelId="{860DB51B-31E8-42A9-BDBD-C3970814BC82}" type="presParOf" srcId="{17B4442D-ECB3-44B6-B0AA-661924ABE610}" destId="{049D3D46-98F0-4714-AAFD-91A28F6C75CC}" srcOrd="1" destOrd="0" presId="urn:microsoft.com/office/officeart/2005/8/layout/list1"/>
    <dgm:cxn modelId="{02677444-6168-41A5-BA66-E38E5167FAFF}" type="presParOf" srcId="{17B4442D-ECB3-44B6-B0AA-661924ABE610}" destId="{50E00715-58E4-4392-90D9-F5EEE6747C4F}" srcOrd="2" destOrd="0" presId="urn:microsoft.com/office/officeart/2005/8/layout/list1"/>
    <dgm:cxn modelId="{2AA96D4A-BF90-48D1-B5F8-D9F35AA60FBA}" type="presParOf" srcId="{17B4442D-ECB3-44B6-B0AA-661924ABE610}" destId="{90617042-BEED-44A6-810B-EEC5B48F6024}" srcOrd="3" destOrd="0" presId="urn:microsoft.com/office/officeart/2005/8/layout/list1"/>
    <dgm:cxn modelId="{39FF8F34-20E6-4D39-B52D-D595BF15055E}" type="presParOf" srcId="{17B4442D-ECB3-44B6-B0AA-661924ABE610}" destId="{1D7437E9-29F8-41D4-98A9-BD1FC1388DAC}" srcOrd="4" destOrd="0" presId="urn:microsoft.com/office/officeart/2005/8/layout/list1"/>
    <dgm:cxn modelId="{8CC1057E-DB17-42A6-B6DE-6AC4B61141C7}" type="presParOf" srcId="{1D7437E9-29F8-41D4-98A9-BD1FC1388DAC}" destId="{5B7BB92F-8050-4056-B6F1-3BD3D61865E8}" srcOrd="0" destOrd="0" presId="urn:microsoft.com/office/officeart/2005/8/layout/list1"/>
    <dgm:cxn modelId="{920CDA8B-4443-4085-AAB4-927E7BF53611}" type="presParOf" srcId="{1D7437E9-29F8-41D4-98A9-BD1FC1388DAC}" destId="{B0C4B508-C971-4CF3-B154-0A365DA4B0AE}" srcOrd="1" destOrd="0" presId="urn:microsoft.com/office/officeart/2005/8/layout/list1"/>
    <dgm:cxn modelId="{545E006C-06F0-4B49-B85E-141DFBCC0BCD}" type="presParOf" srcId="{17B4442D-ECB3-44B6-B0AA-661924ABE610}" destId="{A48E117D-3D0F-479E-BACA-4D1A5C1E5441}" srcOrd="5" destOrd="0" presId="urn:microsoft.com/office/officeart/2005/8/layout/list1"/>
    <dgm:cxn modelId="{8F824B95-DC02-4564-9DA3-936625B22875}" type="presParOf" srcId="{17B4442D-ECB3-44B6-B0AA-661924ABE610}" destId="{692A830E-BD3D-401C-99FE-6CBD8462F54C}" srcOrd="6" destOrd="0" presId="urn:microsoft.com/office/officeart/2005/8/layout/list1"/>
    <dgm:cxn modelId="{94ACFAB7-0135-4669-B899-1C0571C71614}" type="presParOf" srcId="{17B4442D-ECB3-44B6-B0AA-661924ABE610}" destId="{39553812-59D8-40C8-9D46-BABDF1B2C3B2}" srcOrd="7" destOrd="0" presId="urn:microsoft.com/office/officeart/2005/8/layout/list1"/>
    <dgm:cxn modelId="{80A3E97A-4EDC-4973-A0FC-898988A8D6A8}" type="presParOf" srcId="{17B4442D-ECB3-44B6-B0AA-661924ABE610}" destId="{41727DBE-D9AC-461A-A0B8-4C344A13F94B}" srcOrd="8" destOrd="0" presId="urn:microsoft.com/office/officeart/2005/8/layout/list1"/>
    <dgm:cxn modelId="{E40A45EC-76C1-48B6-BD99-9A99035CCF61}" type="presParOf" srcId="{41727DBE-D9AC-461A-A0B8-4C344A13F94B}" destId="{2EE7EAA9-7463-432F-8789-1CEEF463F634}" srcOrd="0" destOrd="0" presId="urn:microsoft.com/office/officeart/2005/8/layout/list1"/>
    <dgm:cxn modelId="{0C9EF880-6745-4470-9E13-8E200821EE84}" type="presParOf" srcId="{41727DBE-D9AC-461A-A0B8-4C344A13F94B}" destId="{7873A00C-261B-45A5-AE7A-6D2B882D4B68}" srcOrd="1" destOrd="0" presId="urn:microsoft.com/office/officeart/2005/8/layout/list1"/>
    <dgm:cxn modelId="{639313E5-7196-4C46-9E51-E6F0F9858460}" type="presParOf" srcId="{17B4442D-ECB3-44B6-B0AA-661924ABE610}" destId="{13A50DB1-4377-47A5-803B-B30F112A6A0E}" srcOrd="9" destOrd="0" presId="urn:microsoft.com/office/officeart/2005/8/layout/list1"/>
    <dgm:cxn modelId="{79B7FB35-6F5D-4F6B-8EC5-C4DE3EB0DA86}" type="presParOf" srcId="{17B4442D-ECB3-44B6-B0AA-661924ABE610}" destId="{3806E72A-43D3-44E3-9404-CA40FAF1D236}" srcOrd="10" destOrd="0" presId="urn:microsoft.com/office/officeart/2005/8/layout/list1"/>
    <dgm:cxn modelId="{E862519D-1739-4066-9051-7BCE7B0B4706}" type="presParOf" srcId="{17B4442D-ECB3-44B6-B0AA-661924ABE610}" destId="{581A47D5-0489-4800-A997-818AFADF6326}" srcOrd="11" destOrd="0" presId="urn:microsoft.com/office/officeart/2005/8/layout/list1"/>
    <dgm:cxn modelId="{DCE8CAC3-B9A9-4B6A-9F8E-16251BC11A85}" type="presParOf" srcId="{17B4442D-ECB3-44B6-B0AA-661924ABE610}" destId="{085F5689-1884-40B6-947C-C0FE56F34B41}" srcOrd="12" destOrd="0" presId="urn:microsoft.com/office/officeart/2005/8/layout/list1"/>
    <dgm:cxn modelId="{DD49E0CE-DE68-4271-B719-2ADD17C9ED3A}" type="presParOf" srcId="{085F5689-1884-40B6-947C-C0FE56F34B41}" destId="{94D03E01-EA93-43CE-B30E-96B6F8F917C7}" srcOrd="0" destOrd="0" presId="urn:microsoft.com/office/officeart/2005/8/layout/list1"/>
    <dgm:cxn modelId="{667FCE8A-B083-412D-9A61-79E73137B26D}" type="presParOf" srcId="{085F5689-1884-40B6-947C-C0FE56F34B41}" destId="{CD498BD1-F172-4EF6-B52C-D7198BE0F33D}" srcOrd="1" destOrd="0" presId="urn:microsoft.com/office/officeart/2005/8/layout/list1"/>
    <dgm:cxn modelId="{14F29831-63B2-42A2-9071-3E808B78298D}" type="presParOf" srcId="{17B4442D-ECB3-44B6-B0AA-661924ABE610}" destId="{C7B3AFEF-3184-409B-9883-7F71AC6065B7}" srcOrd="13" destOrd="0" presId="urn:microsoft.com/office/officeart/2005/8/layout/list1"/>
    <dgm:cxn modelId="{68FF1D99-C524-4307-87AC-3CA45E363A6C}" type="presParOf" srcId="{17B4442D-ECB3-44B6-B0AA-661924ABE610}" destId="{D49AC913-DB8B-4B9F-8758-35AD6BD3555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0FD8E1E-C43A-4843-9B37-75D924ECD6F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7CFE9E-9F0E-44AE-A087-90D15561978A}">
      <dgm:prSet phldrT="[Текст]"/>
      <dgm:spPr/>
      <dgm:t>
        <a:bodyPr/>
        <a:lstStyle/>
        <a:p>
          <a:r>
            <a:rPr lang="uk-UA" dirty="0" smtClean="0"/>
            <a:t>графіки</a:t>
          </a:r>
          <a:endParaRPr lang="ru-RU" dirty="0"/>
        </a:p>
      </dgm:t>
    </dgm:pt>
    <dgm:pt modelId="{C6FF1E5E-CDB6-4373-88A5-C331AC18EC85}" type="parTrans" cxnId="{43F6BE1E-F0AB-41CA-8559-20D452B729C1}">
      <dgm:prSet/>
      <dgm:spPr/>
      <dgm:t>
        <a:bodyPr/>
        <a:lstStyle/>
        <a:p>
          <a:endParaRPr lang="ru-RU"/>
        </a:p>
      </dgm:t>
    </dgm:pt>
    <dgm:pt modelId="{406DFD65-D96D-499A-9E08-E4005A3B0930}" type="sibTrans" cxnId="{43F6BE1E-F0AB-41CA-8559-20D452B729C1}">
      <dgm:prSet/>
      <dgm:spPr/>
      <dgm:t>
        <a:bodyPr/>
        <a:lstStyle/>
        <a:p>
          <a:endParaRPr lang="ru-RU"/>
        </a:p>
      </dgm:t>
    </dgm:pt>
    <dgm:pt modelId="{0792648A-C74B-4516-BD34-925F834D27EC}">
      <dgm:prSet phldrT="[Текст]"/>
      <dgm:spPr/>
      <dgm:t>
        <a:bodyPr/>
        <a:lstStyle/>
        <a:p>
          <a:r>
            <a:rPr lang="uk-UA" dirty="0" smtClean="0"/>
            <a:t>схеми</a:t>
          </a:r>
          <a:endParaRPr lang="ru-RU" dirty="0"/>
        </a:p>
      </dgm:t>
    </dgm:pt>
    <dgm:pt modelId="{F425135F-555C-4F46-8DFE-D0EB539399C5}" type="parTrans" cxnId="{871EAFDD-F0E4-41C9-A80C-9FF30F141EFE}">
      <dgm:prSet/>
      <dgm:spPr/>
      <dgm:t>
        <a:bodyPr/>
        <a:lstStyle/>
        <a:p>
          <a:endParaRPr lang="ru-RU"/>
        </a:p>
      </dgm:t>
    </dgm:pt>
    <dgm:pt modelId="{3B26ADB7-2937-4B31-9C7F-5CA9458629EB}" type="sibTrans" cxnId="{871EAFDD-F0E4-41C9-A80C-9FF30F141EFE}">
      <dgm:prSet/>
      <dgm:spPr/>
      <dgm:t>
        <a:bodyPr/>
        <a:lstStyle/>
        <a:p>
          <a:endParaRPr lang="ru-RU"/>
        </a:p>
      </dgm:t>
    </dgm:pt>
    <dgm:pt modelId="{B7D26EE2-24EE-45A5-999D-91704E04E868}">
      <dgm:prSet phldrT="[Текст]"/>
      <dgm:spPr/>
      <dgm:t>
        <a:bodyPr/>
        <a:lstStyle/>
        <a:p>
          <a:r>
            <a:rPr lang="uk-UA" dirty="0" smtClean="0"/>
            <a:t>структура методичної робо­ти </a:t>
          </a:r>
          <a:endParaRPr lang="ru-RU" dirty="0"/>
        </a:p>
      </dgm:t>
    </dgm:pt>
    <dgm:pt modelId="{98016818-2BA5-4B54-AFA2-2F8E4F841EDF}" type="parTrans" cxnId="{14E5ACF1-CA2B-4647-8026-1BE95EDA04E8}">
      <dgm:prSet/>
      <dgm:spPr/>
      <dgm:t>
        <a:bodyPr/>
        <a:lstStyle/>
        <a:p>
          <a:endParaRPr lang="ru-RU"/>
        </a:p>
      </dgm:t>
    </dgm:pt>
    <dgm:pt modelId="{AE8A7EC4-843A-4710-B37D-83D6CA7FCC17}" type="sibTrans" cxnId="{14E5ACF1-CA2B-4647-8026-1BE95EDA04E8}">
      <dgm:prSet/>
      <dgm:spPr/>
      <dgm:t>
        <a:bodyPr/>
        <a:lstStyle/>
        <a:p>
          <a:endParaRPr lang="ru-RU"/>
        </a:p>
      </dgm:t>
    </dgm:pt>
    <dgm:pt modelId="{9394CCAF-6F1B-4F9C-B894-D8ADAC2200EB}">
      <dgm:prSet/>
      <dgm:spPr/>
      <dgm:t>
        <a:bodyPr/>
        <a:lstStyle/>
        <a:p>
          <a:r>
            <a:rPr lang="uk-UA" dirty="0" smtClean="0"/>
            <a:t>циклограми</a:t>
          </a:r>
          <a:endParaRPr lang="ru-RU" dirty="0"/>
        </a:p>
      </dgm:t>
    </dgm:pt>
    <dgm:pt modelId="{C44EA2CE-009F-417A-BAB3-6328794412D8}" type="parTrans" cxnId="{3ADF4206-DE02-4287-BDAD-159078C9E947}">
      <dgm:prSet/>
      <dgm:spPr/>
      <dgm:t>
        <a:bodyPr/>
        <a:lstStyle/>
        <a:p>
          <a:endParaRPr lang="ru-RU"/>
        </a:p>
      </dgm:t>
    </dgm:pt>
    <dgm:pt modelId="{147DE86C-6B4C-4DCD-A792-D34E7861062E}" type="sibTrans" cxnId="{3ADF4206-DE02-4287-BDAD-159078C9E947}">
      <dgm:prSet/>
      <dgm:spPr/>
      <dgm:t>
        <a:bodyPr/>
        <a:lstStyle/>
        <a:p>
          <a:endParaRPr lang="ru-RU"/>
        </a:p>
      </dgm:t>
    </dgm:pt>
    <dgm:pt modelId="{DFA0EAE7-2D68-4EAF-B070-02EA9862C923}" type="pres">
      <dgm:prSet presAssocID="{F0FD8E1E-C43A-4843-9B37-75D924ECD6F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52AE6B-E2D6-4E44-B7F5-01C278A3E194}" type="pres">
      <dgm:prSet presAssocID="{D17CFE9E-9F0E-44AE-A087-90D15561978A}" presName="node" presStyleLbl="node1" presStyleIdx="0" presStyleCnt="4" custLinFactNeighborX="-4496" custLinFactNeighborY="-144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4011E4-14BC-442B-9A13-738EE55D5E26}" type="pres">
      <dgm:prSet presAssocID="{406DFD65-D96D-499A-9E08-E4005A3B0930}" presName="sibTrans" presStyleCnt="0"/>
      <dgm:spPr/>
    </dgm:pt>
    <dgm:pt modelId="{374318EC-9A4E-4FD7-A3D8-77BC7ADB44FA}" type="pres">
      <dgm:prSet presAssocID="{9394CCAF-6F1B-4F9C-B894-D8ADAC2200EB}" presName="node" presStyleLbl="node1" presStyleIdx="1" presStyleCnt="4" custLinFactNeighborX="1384" custLinFactNeighborY="-8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E33926-9DFE-4B72-A413-FEC7B5A3320F}" type="pres">
      <dgm:prSet presAssocID="{147DE86C-6B4C-4DCD-A792-D34E7861062E}" presName="sibTrans" presStyleCnt="0"/>
      <dgm:spPr/>
    </dgm:pt>
    <dgm:pt modelId="{EFB498DE-1FC9-4E7F-98D8-10B0E44E27C2}" type="pres">
      <dgm:prSet presAssocID="{0792648A-C74B-4516-BD34-925F834D27E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5A1510-274B-4E5E-88ED-B837590275C4}" type="pres">
      <dgm:prSet presAssocID="{3B26ADB7-2937-4B31-9C7F-5CA9458629EB}" presName="sibTrans" presStyleCnt="0"/>
      <dgm:spPr/>
    </dgm:pt>
    <dgm:pt modelId="{06487FCA-A200-470E-9617-2DE38D142B4D}" type="pres">
      <dgm:prSet presAssocID="{B7D26EE2-24EE-45A5-999D-91704E04E86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DF4206-DE02-4287-BDAD-159078C9E947}" srcId="{F0FD8E1E-C43A-4843-9B37-75D924ECD6F9}" destId="{9394CCAF-6F1B-4F9C-B894-D8ADAC2200EB}" srcOrd="1" destOrd="0" parTransId="{C44EA2CE-009F-417A-BAB3-6328794412D8}" sibTransId="{147DE86C-6B4C-4DCD-A792-D34E7861062E}"/>
    <dgm:cxn modelId="{14E5ACF1-CA2B-4647-8026-1BE95EDA04E8}" srcId="{F0FD8E1E-C43A-4843-9B37-75D924ECD6F9}" destId="{B7D26EE2-24EE-45A5-999D-91704E04E868}" srcOrd="3" destOrd="0" parTransId="{98016818-2BA5-4B54-AFA2-2F8E4F841EDF}" sibTransId="{AE8A7EC4-843A-4710-B37D-83D6CA7FCC17}"/>
    <dgm:cxn modelId="{43F6BE1E-F0AB-41CA-8559-20D452B729C1}" srcId="{F0FD8E1E-C43A-4843-9B37-75D924ECD6F9}" destId="{D17CFE9E-9F0E-44AE-A087-90D15561978A}" srcOrd="0" destOrd="0" parTransId="{C6FF1E5E-CDB6-4373-88A5-C331AC18EC85}" sibTransId="{406DFD65-D96D-499A-9E08-E4005A3B0930}"/>
    <dgm:cxn modelId="{E500F7F2-A0CD-4BA5-8CDD-743B5FCE09DD}" type="presOf" srcId="{F0FD8E1E-C43A-4843-9B37-75D924ECD6F9}" destId="{DFA0EAE7-2D68-4EAF-B070-02EA9862C923}" srcOrd="0" destOrd="0" presId="urn:microsoft.com/office/officeart/2005/8/layout/default"/>
    <dgm:cxn modelId="{871EAFDD-F0E4-41C9-A80C-9FF30F141EFE}" srcId="{F0FD8E1E-C43A-4843-9B37-75D924ECD6F9}" destId="{0792648A-C74B-4516-BD34-925F834D27EC}" srcOrd="2" destOrd="0" parTransId="{F425135F-555C-4F46-8DFE-D0EB539399C5}" sibTransId="{3B26ADB7-2937-4B31-9C7F-5CA9458629EB}"/>
    <dgm:cxn modelId="{A84B6900-4735-4848-B624-A2A771574A5C}" type="presOf" srcId="{9394CCAF-6F1B-4F9C-B894-D8ADAC2200EB}" destId="{374318EC-9A4E-4FD7-A3D8-77BC7ADB44FA}" srcOrd="0" destOrd="0" presId="urn:microsoft.com/office/officeart/2005/8/layout/default"/>
    <dgm:cxn modelId="{473B80ED-0D6D-42FE-9546-896DABA4612A}" type="presOf" srcId="{B7D26EE2-24EE-45A5-999D-91704E04E868}" destId="{06487FCA-A200-470E-9617-2DE38D142B4D}" srcOrd="0" destOrd="0" presId="urn:microsoft.com/office/officeart/2005/8/layout/default"/>
    <dgm:cxn modelId="{764ECF09-0A12-4DE0-8CBC-9028B117A34B}" type="presOf" srcId="{D17CFE9E-9F0E-44AE-A087-90D15561978A}" destId="{8B52AE6B-E2D6-4E44-B7F5-01C278A3E194}" srcOrd="0" destOrd="0" presId="urn:microsoft.com/office/officeart/2005/8/layout/default"/>
    <dgm:cxn modelId="{3DC9B14D-6734-4C5F-B59D-14D8A0D680EC}" type="presOf" srcId="{0792648A-C74B-4516-BD34-925F834D27EC}" destId="{EFB498DE-1FC9-4E7F-98D8-10B0E44E27C2}" srcOrd="0" destOrd="0" presId="urn:microsoft.com/office/officeart/2005/8/layout/default"/>
    <dgm:cxn modelId="{FBEE5F73-2DC0-462E-A604-23183ECDEA9B}" type="presParOf" srcId="{DFA0EAE7-2D68-4EAF-B070-02EA9862C923}" destId="{8B52AE6B-E2D6-4E44-B7F5-01C278A3E194}" srcOrd="0" destOrd="0" presId="urn:microsoft.com/office/officeart/2005/8/layout/default"/>
    <dgm:cxn modelId="{6F6AC2B9-958B-4CDF-96E3-766CA7B4C4A4}" type="presParOf" srcId="{DFA0EAE7-2D68-4EAF-B070-02EA9862C923}" destId="{864011E4-14BC-442B-9A13-738EE55D5E26}" srcOrd="1" destOrd="0" presId="urn:microsoft.com/office/officeart/2005/8/layout/default"/>
    <dgm:cxn modelId="{91028740-41A2-435F-B653-98A0C665194B}" type="presParOf" srcId="{DFA0EAE7-2D68-4EAF-B070-02EA9862C923}" destId="{374318EC-9A4E-4FD7-A3D8-77BC7ADB44FA}" srcOrd="2" destOrd="0" presId="urn:microsoft.com/office/officeart/2005/8/layout/default"/>
    <dgm:cxn modelId="{1D4FB083-7CAD-49D5-ADC8-3A9BC8705BAB}" type="presParOf" srcId="{DFA0EAE7-2D68-4EAF-B070-02EA9862C923}" destId="{80E33926-9DFE-4B72-A413-FEC7B5A3320F}" srcOrd="3" destOrd="0" presId="urn:microsoft.com/office/officeart/2005/8/layout/default"/>
    <dgm:cxn modelId="{F3DB1AAA-A8A2-4993-BCA5-B8FF2315F5BB}" type="presParOf" srcId="{DFA0EAE7-2D68-4EAF-B070-02EA9862C923}" destId="{EFB498DE-1FC9-4E7F-98D8-10B0E44E27C2}" srcOrd="4" destOrd="0" presId="urn:microsoft.com/office/officeart/2005/8/layout/default"/>
    <dgm:cxn modelId="{62657F21-8C46-4B4D-822B-3EDD9E08F4E4}" type="presParOf" srcId="{DFA0EAE7-2D68-4EAF-B070-02EA9862C923}" destId="{AF5A1510-274B-4E5E-88ED-B837590275C4}" srcOrd="5" destOrd="0" presId="urn:microsoft.com/office/officeart/2005/8/layout/default"/>
    <dgm:cxn modelId="{73F73A57-AF13-437E-BC5E-FF2E38D892AB}" type="presParOf" srcId="{DFA0EAE7-2D68-4EAF-B070-02EA9862C923}" destId="{06487FCA-A200-470E-9617-2DE38D142B4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58027C4-7B9E-4646-B74E-DFA4CB62F5B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E63A5A-ED71-4AB5-9AE8-E404B937CD91}">
      <dgm:prSet phldrT="[Текст]"/>
      <dgm:spPr/>
      <dgm:t>
        <a:bodyPr/>
        <a:lstStyle/>
        <a:p>
          <a:pPr algn="just"/>
          <a:r>
            <a:rPr lang="uk-UA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представлення її на засіданні методичної ради шко­ли</a:t>
          </a:r>
          <a:endParaRPr lang="ru-RU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E26263F3-7C67-4926-8E40-90B5442F5A40}" type="parTrans" cxnId="{FF5407C6-902A-4B82-9012-25C826E39379}">
      <dgm:prSet/>
      <dgm:spPr/>
      <dgm:t>
        <a:bodyPr/>
        <a:lstStyle/>
        <a:p>
          <a:endParaRPr lang="ru-RU"/>
        </a:p>
      </dgm:t>
    </dgm:pt>
    <dgm:pt modelId="{DE049308-0D3F-47A7-A46C-DB0B7141795E}" type="sibTrans" cxnId="{FF5407C6-902A-4B82-9012-25C826E39379}">
      <dgm:prSet/>
      <dgm:spPr/>
      <dgm:t>
        <a:bodyPr/>
        <a:lstStyle/>
        <a:p>
          <a:endParaRPr lang="ru-RU"/>
        </a:p>
      </dgm:t>
    </dgm:pt>
    <dgm:pt modelId="{EBFAC898-04EE-447B-8B1D-5725BD93CB5F}">
      <dgm:prSet phldrT="[Текст]" custT="1"/>
      <dgm:spPr/>
      <dgm:t>
        <a:bodyPr/>
        <a:lstStyle/>
        <a:p>
          <a:pPr algn="just"/>
          <a:r>
            <a:rPr lang="uk-UA" sz="2400" dirty="0" smtClean="0">
              <a:solidFill>
                <a:srgbClr val="FFFF00"/>
              </a:solidFill>
            </a:rPr>
            <a:t>розро­бка програми експерименту, вивчення нових технологій та інновації</a:t>
          </a:r>
          <a:endParaRPr lang="ru-RU" sz="2800" dirty="0">
            <a:solidFill>
              <a:srgbClr val="FFFF00"/>
            </a:solidFill>
          </a:endParaRPr>
        </a:p>
      </dgm:t>
    </dgm:pt>
    <dgm:pt modelId="{BCD9F744-CBC6-46A9-B6BA-228887AFFE3E}" type="parTrans" cxnId="{7C8A0B4D-D79E-4278-A304-16B478080863}">
      <dgm:prSet/>
      <dgm:spPr/>
      <dgm:t>
        <a:bodyPr/>
        <a:lstStyle/>
        <a:p>
          <a:endParaRPr lang="ru-RU"/>
        </a:p>
      </dgm:t>
    </dgm:pt>
    <dgm:pt modelId="{1FE987FE-0A19-416E-94A6-3761E83E4C18}" type="sibTrans" cxnId="{7C8A0B4D-D79E-4278-A304-16B478080863}">
      <dgm:prSet/>
      <dgm:spPr/>
      <dgm:t>
        <a:bodyPr/>
        <a:lstStyle/>
        <a:p>
          <a:endParaRPr lang="ru-RU"/>
        </a:p>
      </dgm:t>
    </dgm:pt>
    <dgm:pt modelId="{BBB08EA6-A585-4227-B5E9-289874EC0CC8}">
      <dgm:prSet phldrT="[Текст]"/>
      <dgm:spPr/>
      <dgm:t>
        <a:bodyPr/>
        <a:lstStyle/>
        <a:p>
          <a:pPr algn="just"/>
          <a:r>
            <a:rPr lang="uk-UA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програма(план)дослідження </a:t>
          </a:r>
          <a:endParaRPr lang="ru-RU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2803057E-F147-4395-B41C-41A49678FC95}" type="sibTrans" cxnId="{98426D8F-00B1-41BF-9D25-02A8462539DE}">
      <dgm:prSet/>
      <dgm:spPr/>
      <dgm:t>
        <a:bodyPr/>
        <a:lstStyle/>
        <a:p>
          <a:endParaRPr lang="ru-RU"/>
        </a:p>
      </dgm:t>
    </dgm:pt>
    <dgm:pt modelId="{833051DB-3F0A-4C88-9691-1A72D436CF53}" type="parTrans" cxnId="{98426D8F-00B1-41BF-9D25-02A8462539DE}">
      <dgm:prSet/>
      <dgm:spPr/>
      <dgm:t>
        <a:bodyPr/>
        <a:lstStyle/>
        <a:p>
          <a:endParaRPr lang="ru-RU"/>
        </a:p>
      </dgm:t>
    </dgm:pt>
    <dgm:pt modelId="{5B060A71-EE06-4877-B480-9948E97C84A3}" type="pres">
      <dgm:prSet presAssocID="{358027C4-7B9E-4646-B74E-DFA4CB62F5B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0A8F70-E6BD-4297-A89E-630BBF47B0B4}" type="pres">
      <dgm:prSet presAssocID="{358027C4-7B9E-4646-B74E-DFA4CB62F5BA}" presName="dummyMaxCanvas" presStyleCnt="0">
        <dgm:presLayoutVars/>
      </dgm:prSet>
      <dgm:spPr/>
    </dgm:pt>
    <dgm:pt modelId="{1B90C589-5B41-41AD-B519-DB8F42CDD383}" type="pres">
      <dgm:prSet presAssocID="{358027C4-7B9E-4646-B74E-DFA4CB62F5BA}" presName="ThreeNodes_1" presStyleLbl="node1" presStyleIdx="0" presStyleCnt="3" custLinFactNeighborX="345" custLinFactNeighborY="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E506CE-9E19-46CE-B8D7-9B0420351B7E}" type="pres">
      <dgm:prSet presAssocID="{358027C4-7B9E-4646-B74E-DFA4CB62F5BA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DBA87-9886-4BC8-B37C-B7C632348E3D}" type="pres">
      <dgm:prSet presAssocID="{358027C4-7B9E-4646-B74E-DFA4CB62F5BA}" presName="ThreeNodes_3" presStyleLbl="node1" presStyleIdx="2" presStyleCnt="3" custLinFactNeighborX="-2044" custLinFactNeighborY="-1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1F42E5-C48C-4EEF-B88A-0FB923192C3E}" type="pres">
      <dgm:prSet presAssocID="{358027C4-7B9E-4646-B74E-DFA4CB62F5B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2D74B3-7270-46C9-9105-E8A6A07D7676}" type="pres">
      <dgm:prSet presAssocID="{358027C4-7B9E-4646-B74E-DFA4CB62F5B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2E8B76-1C0D-4B36-AF26-91889C262415}" type="pres">
      <dgm:prSet presAssocID="{358027C4-7B9E-4646-B74E-DFA4CB62F5B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DF5A4-F67D-4BA5-A9B7-8C6FBA2F6596}" type="pres">
      <dgm:prSet presAssocID="{358027C4-7B9E-4646-B74E-DFA4CB62F5B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59D57F-949E-48D6-80F6-E17DD369A421}" type="pres">
      <dgm:prSet presAssocID="{358027C4-7B9E-4646-B74E-DFA4CB62F5B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8BFE21-3BDE-43D9-A6AB-6174F327E67D}" type="presOf" srcId="{EBFAC898-04EE-447B-8B1D-5725BD93CB5F}" destId="{1E59D57F-949E-48D6-80F6-E17DD369A421}" srcOrd="1" destOrd="0" presId="urn:microsoft.com/office/officeart/2005/8/layout/vProcess5"/>
    <dgm:cxn modelId="{61931E86-60F5-434F-9B3F-D541C8F89B88}" type="presOf" srcId="{BBB08EA6-A585-4227-B5E9-289874EC0CC8}" destId="{B92E8B76-1C0D-4B36-AF26-91889C262415}" srcOrd="1" destOrd="0" presId="urn:microsoft.com/office/officeart/2005/8/layout/vProcess5"/>
    <dgm:cxn modelId="{7C8A0B4D-D79E-4278-A304-16B478080863}" srcId="{358027C4-7B9E-4646-B74E-DFA4CB62F5BA}" destId="{EBFAC898-04EE-447B-8B1D-5725BD93CB5F}" srcOrd="2" destOrd="0" parTransId="{BCD9F744-CBC6-46A9-B6BA-228887AFFE3E}" sibTransId="{1FE987FE-0A19-416E-94A6-3761E83E4C18}"/>
    <dgm:cxn modelId="{3098740C-8DFC-415C-AB8F-89EECFDCCC5D}" type="presOf" srcId="{EBFAC898-04EE-447B-8B1D-5725BD93CB5F}" destId="{F99DBA87-9886-4BC8-B37C-B7C632348E3D}" srcOrd="0" destOrd="0" presId="urn:microsoft.com/office/officeart/2005/8/layout/vProcess5"/>
    <dgm:cxn modelId="{9DF677A8-E408-4FC0-AB0D-536AA92E299A}" type="presOf" srcId="{358027C4-7B9E-4646-B74E-DFA4CB62F5BA}" destId="{5B060A71-EE06-4877-B480-9948E97C84A3}" srcOrd="0" destOrd="0" presId="urn:microsoft.com/office/officeart/2005/8/layout/vProcess5"/>
    <dgm:cxn modelId="{96B9CA10-2A47-4900-B44A-8CE32E312C77}" type="presOf" srcId="{BBB08EA6-A585-4227-B5E9-289874EC0CC8}" destId="{1B90C589-5B41-41AD-B519-DB8F42CDD383}" srcOrd="0" destOrd="0" presId="urn:microsoft.com/office/officeart/2005/8/layout/vProcess5"/>
    <dgm:cxn modelId="{1A15A12D-50F8-4B8D-8118-8B82D8B5701C}" type="presOf" srcId="{8CE63A5A-ED71-4AB5-9AE8-E404B937CD91}" destId="{8A4DF5A4-F67D-4BA5-A9B7-8C6FBA2F6596}" srcOrd="1" destOrd="0" presId="urn:microsoft.com/office/officeart/2005/8/layout/vProcess5"/>
    <dgm:cxn modelId="{DE67B935-64D6-4F9D-978A-07C51B6B5F85}" type="presOf" srcId="{DE049308-0D3F-47A7-A46C-DB0B7141795E}" destId="{B12D74B3-7270-46C9-9105-E8A6A07D7676}" srcOrd="0" destOrd="0" presId="urn:microsoft.com/office/officeart/2005/8/layout/vProcess5"/>
    <dgm:cxn modelId="{98426D8F-00B1-41BF-9D25-02A8462539DE}" srcId="{358027C4-7B9E-4646-B74E-DFA4CB62F5BA}" destId="{BBB08EA6-A585-4227-B5E9-289874EC0CC8}" srcOrd="0" destOrd="0" parTransId="{833051DB-3F0A-4C88-9691-1A72D436CF53}" sibTransId="{2803057E-F147-4395-B41C-41A49678FC95}"/>
    <dgm:cxn modelId="{1C7CF6EA-0722-4717-864F-0A08C9365C14}" type="presOf" srcId="{8CE63A5A-ED71-4AB5-9AE8-E404B937CD91}" destId="{26E506CE-9E19-46CE-B8D7-9B0420351B7E}" srcOrd="0" destOrd="0" presId="urn:microsoft.com/office/officeart/2005/8/layout/vProcess5"/>
    <dgm:cxn modelId="{F99B0B80-B0A6-41B3-8D0B-79BA9A56635B}" type="presOf" srcId="{2803057E-F147-4395-B41C-41A49678FC95}" destId="{B71F42E5-C48C-4EEF-B88A-0FB923192C3E}" srcOrd="0" destOrd="0" presId="urn:microsoft.com/office/officeart/2005/8/layout/vProcess5"/>
    <dgm:cxn modelId="{FF5407C6-902A-4B82-9012-25C826E39379}" srcId="{358027C4-7B9E-4646-B74E-DFA4CB62F5BA}" destId="{8CE63A5A-ED71-4AB5-9AE8-E404B937CD91}" srcOrd="1" destOrd="0" parTransId="{E26263F3-7C67-4926-8E40-90B5442F5A40}" sibTransId="{DE049308-0D3F-47A7-A46C-DB0B7141795E}"/>
    <dgm:cxn modelId="{70818B5D-B564-42D4-92F4-1E1D72B47358}" type="presParOf" srcId="{5B060A71-EE06-4877-B480-9948E97C84A3}" destId="{CD0A8F70-E6BD-4297-A89E-630BBF47B0B4}" srcOrd="0" destOrd="0" presId="urn:microsoft.com/office/officeart/2005/8/layout/vProcess5"/>
    <dgm:cxn modelId="{30ABD39F-435B-4F9B-8744-99D2D068C901}" type="presParOf" srcId="{5B060A71-EE06-4877-B480-9948E97C84A3}" destId="{1B90C589-5B41-41AD-B519-DB8F42CDD383}" srcOrd="1" destOrd="0" presId="urn:microsoft.com/office/officeart/2005/8/layout/vProcess5"/>
    <dgm:cxn modelId="{99685BE7-1798-4221-96EA-6EC03F613989}" type="presParOf" srcId="{5B060A71-EE06-4877-B480-9948E97C84A3}" destId="{26E506CE-9E19-46CE-B8D7-9B0420351B7E}" srcOrd="2" destOrd="0" presId="urn:microsoft.com/office/officeart/2005/8/layout/vProcess5"/>
    <dgm:cxn modelId="{7281568C-08C1-40A0-8889-DE7EAAF3CF6A}" type="presParOf" srcId="{5B060A71-EE06-4877-B480-9948E97C84A3}" destId="{F99DBA87-9886-4BC8-B37C-B7C632348E3D}" srcOrd="3" destOrd="0" presId="urn:microsoft.com/office/officeart/2005/8/layout/vProcess5"/>
    <dgm:cxn modelId="{DC0BF95F-D84C-4357-822A-5DF24494CD76}" type="presParOf" srcId="{5B060A71-EE06-4877-B480-9948E97C84A3}" destId="{B71F42E5-C48C-4EEF-B88A-0FB923192C3E}" srcOrd="4" destOrd="0" presId="urn:microsoft.com/office/officeart/2005/8/layout/vProcess5"/>
    <dgm:cxn modelId="{A8ACCBEF-9F50-4A54-98B0-934F065FA552}" type="presParOf" srcId="{5B060A71-EE06-4877-B480-9948E97C84A3}" destId="{B12D74B3-7270-46C9-9105-E8A6A07D7676}" srcOrd="5" destOrd="0" presId="urn:microsoft.com/office/officeart/2005/8/layout/vProcess5"/>
    <dgm:cxn modelId="{95E75642-FF2A-4FBA-B0F6-DECA02245B43}" type="presParOf" srcId="{5B060A71-EE06-4877-B480-9948E97C84A3}" destId="{B92E8B76-1C0D-4B36-AF26-91889C262415}" srcOrd="6" destOrd="0" presId="urn:microsoft.com/office/officeart/2005/8/layout/vProcess5"/>
    <dgm:cxn modelId="{0EFE8B28-9C82-427E-9DBB-9384FB82F106}" type="presParOf" srcId="{5B060A71-EE06-4877-B480-9948E97C84A3}" destId="{8A4DF5A4-F67D-4BA5-A9B7-8C6FBA2F6596}" srcOrd="7" destOrd="0" presId="urn:microsoft.com/office/officeart/2005/8/layout/vProcess5"/>
    <dgm:cxn modelId="{9E3C38D5-7899-4561-AE4F-1B2EFCFC4360}" type="presParOf" srcId="{5B060A71-EE06-4877-B480-9948E97C84A3}" destId="{1E59D57F-949E-48D6-80F6-E17DD369A42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6CBCD78-16D8-4E7B-AD30-70D798F51F00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D29452-0046-4FA5-B696-1A17F16864EC}">
      <dgm:prSet phldrT="[Текст]"/>
      <dgm:spPr/>
      <dgm:t>
        <a:bodyPr/>
        <a:lstStyle/>
        <a:p>
          <a:r>
            <a:rPr lang="uk-UA" dirty="0" smtClean="0">
              <a:solidFill>
                <a:srgbClr val="C00000"/>
              </a:solidFill>
            </a:rPr>
            <a:t>Удосконалення </a:t>
          </a:r>
          <a:endParaRPr lang="ru-RU" dirty="0">
            <a:solidFill>
              <a:srgbClr val="C00000"/>
            </a:solidFill>
          </a:endParaRPr>
        </a:p>
      </dgm:t>
    </dgm:pt>
    <dgm:pt modelId="{F455F419-64DC-4D78-9F65-CBE542FC9024}" type="parTrans" cxnId="{72D65C38-7B34-4816-8153-1BDE00D29914}">
      <dgm:prSet/>
      <dgm:spPr/>
      <dgm:t>
        <a:bodyPr/>
        <a:lstStyle/>
        <a:p>
          <a:endParaRPr lang="ru-RU"/>
        </a:p>
      </dgm:t>
    </dgm:pt>
    <dgm:pt modelId="{0FAE08DA-9C7E-4DF5-BD95-7D9DD937E4DC}" type="sibTrans" cxnId="{72D65C38-7B34-4816-8153-1BDE00D29914}">
      <dgm:prSet/>
      <dgm:spPr/>
      <dgm:t>
        <a:bodyPr/>
        <a:lstStyle/>
        <a:p>
          <a:endParaRPr lang="ru-RU"/>
        </a:p>
      </dgm:t>
    </dgm:pt>
    <dgm:pt modelId="{C1BCBD0E-5C55-4F55-9FE8-1064419E5DB5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усвідомлена</a:t>
          </a:r>
          <a:endParaRPr lang="ru-RU" dirty="0">
            <a:solidFill>
              <a:schemeClr val="tx1"/>
            </a:solidFill>
          </a:endParaRPr>
        </a:p>
      </dgm:t>
    </dgm:pt>
    <dgm:pt modelId="{849F9704-AA62-4B23-9220-29495A6AAB32}" type="parTrans" cxnId="{85F7430A-ADC7-41D8-B82C-C581342053BC}">
      <dgm:prSet/>
      <dgm:spPr/>
      <dgm:t>
        <a:bodyPr/>
        <a:lstStyle/>
        <a:p>
          <a:endParaRPr lang="ru-RU"/>
        </a:p>
      </dgm:t>
    </dgm:pt>
    <dgm:pt modelId="{7CB814AE-3CC8-4F74-B5C0-AB5A01C09A8A}" type="sibTrans" cxnId="{85F7430A-ADC7-41D8-B82C-C581342053BC}">
      <dgm:prSet/>
      <dgm:spPr/>
      <dgm:t>
        <a:bodyPr/>
        <a:lstStyle/>
        <a:p>
          <a:endParaRPr lang="ru-RU"/>
        </a:p>
      </dgm:t>
    </dgm:pt>
    <dgm:pt modelId="{76F0DE20-1F46-4364-9CBF-890119C05750}">
      <dgm:prSet phldrT="[Текст]"/>
      <dgm:spPr/>
      <dgm:t>
        <a:bodyPr/>
        <a:lstStyle/>
        <a:p>
          <a:r>
            <a:rPr lang="uk-UA" dirty="0" smtClean="0">
              <a:solidFill>
                <a:srgbClr val="C00000"/>
              </a:solidFill>
            </a:rPr>
            <a:t>теоретичної і практичної</a:t>
          </a:r>
          <a:endParaRPr lang="ru-RU" dirty="0">
            <a:solidFill>
              <a:srgbClr val="C00000"/>
            </a:solidFill>
          </a:endParaRPr>
        </a:p>
      </dgm:t>
    </dgm:pt>
    <dgm:pt modelId="{D70027F4-9C3F-4CCC-AA6B-F89B8205E6E7}" type="parTrans" cxnId="{939F782A-9B26-47A4-9E93-2F49D78C2217}">
      <dgm:prSet/>
      <dgm:spPr/>
      <dgm:t>
        <a:bodyPr/>
        <a:lstStyle/>
        <a:p>
          <a:endParaRPr lang="ru-RU"/>
        </a:p>
      </dgm:t>
    </dgm:pt>
    <dgm:pt modelId="{D6220665-1D94-4C6C-80A5-871B90372AF2}" type="sibTrans" cxnId="{939F782A-9B26-47A4-9E93-2F49D78C2217}">
      <dgm:prSet/>
      <dgm:spPr/>
      <dgm:t>
        <a:bodyPr/>
        <a:lstStyle/>
        <a:p>
          <a:endParaRPr lang="ru-RU"/>
        </a:p>
      </dgm:t>
    </dgm:pt>
    <dgm:pt modelId="{F6BF5B50-DE6C-4FDF-891E-B412CAB65DD0}">
      <dgm:prSet phldrT="[Текст]"/>
      <dgm:spPr/>
      <dgm:t>
        <a:bodyPr/>
        <a:lstStyle/>
        <a:p>
          <a:r>
            <a:rPr lang="uk-UA" dirty="0" smtClean="0"/>
            <a:t>цілеспрямована</a:t>
          </a:r>
          <a:endParaRPr lang="ru-RU" dirty="0"/>
        </a:p>
      </dgm:t>
    </dgm:pt>
    <dgm:pt modelId="{502D0304-A753-4981-9019-E52DC4102343}" type="parTrans" cxnId="{3D28890F-D3E0-4927-8DE6-BD60A322EB3F}">
      <dgm:prSet/>
      <dgm:spPr/>
      <dgm:t>
        <a:bodyPr/>
        <a:lstStyle/>
        <a:p>
          <a:endParaRPr lang="ru-RU"/>
        </a:p>
      </dgm:t>
    </dgm:pt>
    <dgm:pt modelId="{3D254E99-95BF-483E-BD56-3557E8BBDE24}" type="sibTrans" cxnId="{3D28890F-D3E0-4927-8DE6-BD60A322EB3F}">
      <dgm:prSet/>
      <dgm:spPr/>
      <dgm:t>
        <a:bodyPr/>
        <a:lstStyle/>
        <a:p>
          <a:endParaRPr lang="ru-RU"/>
        </a:p>
      </dgm:t>
    </dgm:pt>
    <dgm:pt modelId="{07771405-BC51-41E9-885B-0F4AE5628D93}">
      <dgm:prSet phldrT="[Текст]"/>
      <dgm:spPr/>
      <dgm:t>
        <a:bodyPr/>
        <a:lstStyle/>
        <a:p>
          <a:r>
            <a:rPr lang="uk-UA" dirty="0" smtClean="0">
              <a:solidFill>
                <a:srgbClr val="C00000"/>
              </a:solidFill>
            </a:rPr>
            <a:t>підготовки</a:t>
          </a:r>
          <a:endParaRPr lang="ru-RU" dirty="0">
            <a:solidFill>
              <a:srgbClr val="C00000"/>
            </a:solidFill>
          </a:endParaRPr>
        </a:p>
      </dgm:t>
    </dgm:pt>
    <dgm:pt modelId="{E6F73EFB-4CBC-4060-AE31-61CAE06F68A5}" type="parTrans" cxnId="{3B27813C-BE5B-4D15-B1E0-E3801BF07189}">
      <dgm:prSet/>
      <dgm:spPr/>
      <dgm:t>
        <a:bodyPr/>
        <a:lstStyle/>
        <a:p>
          <a:endParaRPr lang="ru-RU"/>
        </a:p>
      </dgm:t>
    </dgm:pt>
    <dgm:pt modelId="{648B4241-68A5-4DA6-8217-0370A5BE3BD0}" type="sibTrans" cxnId="{3B27813C-BE5B-4D15-B1E0-E3801BF07189}">
      <dgm:prSet/>
      <dgm:spPr/>
      <dgm:t>
        <a:bodyPr/>
        <a:lstStyle/>
        <a:p>
          <a:endParaRPr lang="ru-RU"/>
        </a:p>
      </dgm:t>
    </dgm:pt>
    <dgm:pt modelId="{72FD8CEC-DA3A-4364-9DFC-A8F868EFC4D3}">
      <dgm:prSet phldrT="[Текст]"/>
      <dgm:spPr/>
      <dgm:t>
        <a:bodyPr/>
        <a:lstStyle/>
        <a:p>
          <a:r>
            <a:rPr lang="uk-UA" dirty="0" smtClean="0"/>
            <a:t>планомірна і безперервна</a:t>
          </a:r>
          <a:endParaRPr lang="ru-RU" dirty="0"/>
        </a:p>
      </dgm:t>
    </dgm:pt>
    <dgm:pt modelId="{6E44DAC1-0A39-446A-ABB4-8D708B24A0E8}" type="parTrans" cxnId="{A87160E2-29CF-4B34-A8F0-37BFABC7DA02}">
      <dgm:prSet/>
      <dgm:spPr/>
      <dgm:t>
        <a:bodyPr/>
        <a:lstStyle/>
        <a:p>
          <a:endParaRPr lang="ru-RU"/>
        </a:p>
      </dgm:t>
    </dgm:pt>
    <dgm:pt modelId="{80C53279-FA15-4E7E-A8D8-07460F8FEB1D}" type="sibTrans" cxnId="{A87160E2-29CF-4B34-A8F0-37BFABC7DA02}">
      <dgm:prSet/>
      <dgm:spPr/>
      <dgm:t>
        <a:bodyPr/>
        <a:lstStyle/>
        <a:p>
          <a:endParaRPr lang="ru-RU"/>
        </a:p>
      </dgm:t>
    </dgm:pt>
    <dgm:pt modelId="{4ED29C4C-A10B-4866-BE1B-7E681BFBBDAD}" type="pres">
      <dgm:prSet presAssocID="{16CBCD78-16D8-4E7B-AD30-70D798F51F00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4C4AD30-F28C-4D39-9E70-871305DF7094}" type="pres">
      <dgm:prSet presAssocID="{FDD29452-0046-4FA5-B696-1A17F16864EC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ADDAB-FB4C-4671-BC40-73B3020BC50E}" type="pres">
      <dgm:prSet presAssocID="{FDD29452-0046-4FA5-B696-1A17F16864EC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AD8F7-49A7-42D8-A301-235AD01FC2A3}" type="pres">
      <dgm:prSet presAssocID="{76F0DE20-1F46-4364-9CBF-890119C05750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A7C383-F5E9-46DB-ADF1-EAA3F2DBAFC2}" type="pres">
      <dgm:prSet presAssocID="{76F0DE20-1F46-4364-9CBF-890119C0575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E647AA-A0A7-4A47-A06D-16CAE3F4D555}" type="pres">
      <dgm:prSet presAssocID="{07771405-BC51-41E9-885B-0F4AE5628D93}" presName="parentText3" presStyleLbl="node1" presStyleIdx="2" presStyleCnt="3" custLinFactNeighborX="-1529" custLinFactNeighborY="9069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A9A770-50BE-49BC-A296-A6912DBBCDA3}" type="pres">
      <dgm:prSet presAssocID="{07771405-BC51-41E9-885B-0F4AE5628D93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27813C-BE5B-4D15-B1E0-E3801BF07189}" srcId="{16CBCD78-16D8-4E7B-AD30-70D798F51F00}" destId="{07771405-BC51-41E9-885B-0F4AE5628D93}" srcOrd="2" destOrd="0" parTransId="{E6F73EFB-4CBC-4060-AE31-61CAE06F68A5}" sibTransId="{648B4241-68A5-4DA6-8217-0370A5BE3BD0}"/>
    <dgm:cxn modelId="{A87160E2-29CF-4B34-A8F0-37BFABC7DA02}" srcId="{07771405-BC51-41E9-885B-0F4AE5628D93}" destId="{72FD8CEC-DA3A-4364-9DFC-A8F868EFC4D3}" srcOrd="0" destOrd="0" parTransId="{6E44DAC1-0A39-446A-ABB4-8D708B24A0E8}" sibTransId="{80C53279-FA15-4E7E-A8D8-07460F8FEB1D}"/>
    <dgm:cxn modelId="{4F01B282-2DA1-4995-A16E-CA26DCB2D313}" type="presOf" srcId="{76F0DE20-1F46-4364-9CBF-890119C05750}" destId="{E63AD8F7-49A7-42D8-A301-235AD01FC2A3}" srcOrd="0" destOrd="0" presId="urn:microsoft.com/office/officeart/2009/3/layout/IncreasingArrowsProcess"/>
    <dgm:cxn modelId="{8284A420-BBB4-41C8-9F43-6446D6D06D77}" type="presOf" srcId="{C1BCBD0E-5C55-4F55-9FE8-1064419E5DB5}" destId="{ACDADDAB-FB4C-4671-BC40-73B3020BC50E}" srcOrd="0" destOrd="0" presId="urn:microsoft.com/office/officeart/2009/3/layout/IncreasingArrowsProcess"/>
    <dgm:cxn modelId="{D037600B-E583-47B5-A73F-1ACC57DF913D}" type="presOf" srcId="{16CBCD78-16D8-4E7B-AD30-70D798F51F00}" destId="{4ED29C4C-A10B-4866-BE1B-7E681BFBBDAD}" srcOrd="0" destOrd="0" presId="urn:microsoft.com/office/officeart/2009/3/layout/IncreasingArrowsProcess"/>
    <dgm:cxn modelId="{7967C999-0AB5-4475-A15D-0EEBC88EF1EC}" type="presOf" srcId="{FDD29452-0046-4FA5-B696-1A17F16864EC}" destId="{24C4AD30-F28C-4D39-9E70-871305DF7094}" srcOrd="0" destOrd="0" presId="urn:microsoft.com/office/officeart/2009/3/layout/IncreasingArrowsProcess"/>
    <dgm:cxn modelId="{85F7430A-ADC7-41D8-B82C-C581342053BC}" srcId="{FDD29452-0046-4FA5-B696-1A17F16864EC}" destId="{C1BCBD0E-5C55-4F55-9FE8-1064419E5DB5}" srcOrd="0" destOrd="0" parTransId="{849F9704-AA62-4B23-9220-29495A6AAB32}" sibTransId="{7CB814AE-3CC8-4F74-B5C0-AB5A01C09A8A}"/>
    <dgm:cxn modelId="{3D28890F-D3E0-4927-8DE6-BD60A322EB3F}" srcId="{76F0DE20-1F46-4364-9CBF-890119C05750}" destId="{F6BF5B50-DE6C-4FDF-891E-B412CAB65DD0}" srcOrd="0" destOrd="0" parTransId="{502D0304-A753-4981-9019-E52DC4102343}" sibTransId="{3D254E99-95BF-483E-BD56-3557E8BBDE24}"/>
    <dgm:cxn modelId="{72D65C38-7B34-4816-8153-1BDE00D29914}" srcId="{16CBCD78-16D8-4E7B-AD30-70D798F51F00}" destId="{FDD29452-0046-4FA5-B696-1A17F16864EC}" srcOrd="0" destOrd="0" parTransId="{F455F419-64DC-4D78-9F65-CBE542FC9024}" sibTransId="{0FAE08DA-9C7E-4DF5-BD95-7D9DD937E4DC}"/>
    <dgm:cxn modelId="{13402787-1079-4DD0-B7F9-FC356C145729}" type="presOf" srcId="{07771405-BC51-41E9-885B-0F4AE5628D93}" destId="{D1E647AA-A0A7-4A47-A06D-16CAE3F4D555}" srcOrd="0" destOrd="0" presId="urn:microsoft.com/office/officeart/2009/3/layout/IncreasingArrowsProcess"/>
    <dgm:cxn modelId="{A6FD751A-ED9A-448E-A051-0DFF9D2542AE}" type="presOf" srcId="{F6BF5B50-DE6C-4FDF-891E-B412CAB65DD0}" destId="{0FA7C383-F5E9-46DB-ADF1-EAA3F2DBAFC2}" srcOrd="0" destOrd="0" presId="urn:microsoft.com/office/officeart/2009/3/layout/IncreasingArrowsProcess"/>
    <dgm:cxn modelId="{939F782A-9B26-47A4-9E93-2F49D78C2217}" srcId="{16CBCD78-16D8-4E7B-AD30-70D798F51F00}" destId="{76F0DE20-1F46-4364-9CBF-890119C05750}" srcOrd="1" destOrd="0" parTransId="{D70027F4-9C3F-4CCC-AA6B-F89B8205E6E7}" sibTransId="{D6220665-1D94-4C6C-80A5-871B90372AF2}"/>
    <dgm:cxn modelId="{437E26E7-3505-4857-9465-7C66A90145AA}" type="presOf" srcId="{72FD8CEC-DA3A-4364-9DFC-A8F868EFC4D3}" destId="{CEA9A770-50BE-49BC-A296-A6912DBBCDA3}" srcOrd="0" destOrd="0" presId="urn:microsoft.com/office/officeart/2009/3/layout/IncreasingArrowsProcess"/>
    <dgm:cxn modelId="{75122A49-359D-492D-AA82-6B49C1E00B4F}" type="presParOf" srcId="{4ED29C4C-A10B-4866-BE1B-7E681BFBBDAD}" destId="{24C4AD30-F28C-4D39-9E70-871305DF7094}" srcOrd="0" destOrd="0" presId="urn:microsoft.com/office/officeart/2009/3/layout/IncreasingArrowsProcess"/>
    <dgm:cxn modelId="{EAA64D9A-C1B6-4090-A8B4-89BA47FDD704}" type="presParOf" srcId="{4ED29C4C-A10B-4866-BE1B-7E681BFBBDAD}" destId="{ACDADDAB-FB4C-4671-BC40-73B3020BC50E}" srcOrd="1" destOrd="0" presId="urn:microsoft.com/office/officeart/2009/3/layout/IncreasingArrowsProcess"/>
    <dgm:cxn modelId="{F18031FB-F155-4E0E-995B-447CE4C7AD52}" type="presParOf" srcId="{4ED29C4C-A10B-4866-BE1B-7E681BFBBDAD}" destId="{E63AD8F7-49A7-42D8-A301-235AD01FC2A3}" srcOrd="2" destOrd="0" presId="urn:microsoft.com/office/officeart/2009/3/layout/IncreasingArrowsProcess"/>
    <dgm:cxn modelId="{215A80DB-5C5F-4FF6-B570-A31A32C41D45}" type="presParOf" srcId="{4ED29C4C-A10B-4866-BE1B-7E681BFBBDAD}" destId="{0FA7C383-F5E9-46DB-ADF1-EAA3F2DBAFC2}" srcOrd="3" destOrd="0" presId="urn:microsoft.com/office/officeart/2009/3/layout/IncreasingArrowsProcess"/>
    <dgm:cxn modelId="{510BBB26-AA3B-4ED6-AA6E-DB08E3DA8F88}" type="presParOf" srcId="{4ED29C4C-A10B-4866-BE1B-7E681BFBBDAD}" destId="{D1E647AA-A0A7-4A47-A06D-16CAE3F4D555}" srcOrd="4" destOrd="0" presId="urn:microsoft.com/office/officeart/2009/3/layout/IncreasingArrowsProcess"/>
    <dgm:cxn modelId="{FF687992-C446-4DCA-8FDE-F1ECF4CB4933}" type="presParOf" srcId="{4ED29C4C-A10B-4866-BE1B-7E681BFBBDAD}" destId="{CEA9A770-50BE-49BC-A296-A6912DBBCDA3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A7F90-C704-46CA-ABFC-073BC3F0979F}">
      <dsp:nvSpPr>
        <dsp:cNvPr id="0" name=""/>
        <dsp:cNvSpPr/>
      </dsp:nvSpPr>
      <dsp:spPr>
        <a:xfrm>
          <a:off x="4721" y="0"/>
          <a:ext cx="2832865" cy="2659675"/>
        </a:xfrm>
        <a:prstGeom prst="upArrow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2B3240-235B-4256-8968-BAEF57B8EE61}">
      <dsp:nvSpPr>
        <dsp:cNvPr id="0" name=""/>
        <dsp:cNvSpPr/>
      </dsp:nvSpPr>
      <dsp:spPr>
        <a:xfrm>
          <a:off x="2922572" y="0"/>
          <a:ext cx="4807286" cy="2659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оновлен­ня моделі науково-методичної роботи з педагогічними кадрами</a:t>
          </a:r>
          <a:endParaRPr lang="ru-RU" sz="3000" kern="1200" dirty="0"/>
        </a:p>
      </dsp:txBody>
      <dsp:txXfrm>
        <a:off x="2922572" y="0"/>
        <a:ext cx="4807286" cy="2659675"/>
      </dsp:txXfrm>
    </dsp:sp>
    <dsp:sp modelId="{F4BBF173-0D80-4638-8796-0995B841E2C6}">
      <dsp:nvSpPr>
        <dsp:cNvPr id="0" name=""/>
        <dsp:cNvSpPr/>
      </dsp:nvSpPr>
      <dsp:spPr>
        <a:xfrm>
          <a:off x="854581" y="2881315"/>
          <a:ext cx="2832865" cy="2659675"/>
        </a:xfrm>
        <a:prstGeom prst="downArrow">
          <a:avLst/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22BB58-1D67-45DB-B9B4-27A6B9A45CC9}">
      <dsp:nvSpPr>
        <dsp:cNvPr id="0" name=""/>
        <dsp:cNvSpPr/>
      </dsp:nvSpPr>
      <dsp:spPr>
        <a:xfrm>
          <a:off x="3772432" y="2881315"/>
          <a:ext cx="4807286" cy="2659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зростання та формування відповідних мотивів до пошуку нових шляхів реалізації творчого потенціалу</a:t>
          </a:r>
          <a:endParaRPr lang="ru-RU" sz="3000" kern="1200" dirty="0"/>
        </a:p>
      </dsp:txBody>
      <dsp:txXfrm>
        <a:off x="3772432" y="2881315"/>
        <a:ext cx="4807286" cy="26596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D09591-39C9-4455-A16E-29D06666A91E}">
      <dsp:nvSpPr>
        <dsp:cNvPr id="0" name=""/>
        <dsp:cNvSpPr/>
      </dsp:nvSpPr>
      <dsp:spPr>
        <a:xfrm>
          <a:off x="2922904" y="10733"/>
          <a:ext cx="1436396" cy="14363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err="1" smtClean="0">
              <a:solidFill>
                <a:schemeClr val="bg1"/>
              </a:solidFill>
            </a:rPr>
            <a:t>Опрацю-</a:t>
          </a:r>
          <a:endParaRPr lang="uk-UA" sz="1400" kern="1200" dirty="0" smtClean="0">
            <a:solidFill>
              <a:schemeClr val="bg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err="1" smtClean="0">
              <a:solidFill>
                <a:schemeClr val="bg1"/>
              </a:solidFill>
            </a:rPr>
            <a:t>вання</a:t>
          </a:r>
          <a:r>
            <a:rPr lang="uk-UA" sz="1400" kern="1200" dirty="0" smtClean="0">
              <a:solidFill>
                <a:schemeClr val="bg1"/>
              </a:solidFill>
            </a:rPr>
            <a:t> літератури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3133259" y="221088"/>
        <a:ext cx="1015686" cy="1015686"/>
      </dsp:txXfrm>
    </dsp:sp>
    <dsp:sp modelId="{69C44FF4-438E-4A14-A843-884A6ABCCF16}">
      <dsp:nvSpPr>
        <dsp:cNvPr id="0" name=""/>
        <dsp:cNvSpPr/>
      </dsp:nvSpPr>
      <dsp:spPr>
        <a:xfrm rot="1882373">
          <a:off x="4316030" y="964985"/>
          <a:ext cx="219451" cy="4847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>
            <a:solidFill>
              <a:schemeClr val="bg1"/>
            </a:solidFill>
          </a:endParaRPr>
        </a:p>
      </dsp:txBody>
      <dsp:txXfrm>
        <a:off x="4320843" y="1044805"/>
        <a:ext cx="153616" cy="290869"/>
      </dsp:txXfrm>
    </dsp:sp>
    <dsp:sp modelId="{9AD71531-23B7-4A59-A67B-4B4E594AF784}">
      <dsp:nvSpPr>
        <dsp:cNvPr id="0" name=""/>
        <dsp:cNvSpPr/>
      </dsp:nvSpPr>
      <dsp:spPr>
        <a:xfrm>
          <a:off x="4502817" y="974091"/>
          <a:ext cx="1436396" cy="14363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bg1"/>
              </a:solidFill>
            </a:rPr>
            <a:t>вивчення та творче </a:t>
          </a:r>
          <a:r>
            <a:rPr lang="uk-UA" sz="1400" kern="1200" dirty="0" err="1" smtClean="0">
              <a:solidFill>
                <a:schemeClr val="bg1"/>
              </a:solidFill>
            </a:rPr>
            <a:t>застосуван-ня</a:t>
          </a:r>
          <a:r>
            <a:rPr lang="uk-UA" sz="1400" kern="1200" dirty="0" smtClean="0">
              <a:solidFill>
                <a:schemeClr val="bg1"/>
              </a:solidFill>
            </a:rPr>
            <a:t> ППД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4713172" y="1184446"/>
        <a:ext cx="1015686" cy="1015686"/>
      </dsp:txXfrm>
    </dsp:sp>
    <dsp:sp modelId="{38CCD64E-7E5B-4BC8-8C3D-F382D7C932DD}">
      <dsp:nvSpPr>
        <dsp:cNvPr id="0" name=""/>
        <dsp:cNvSpPr/>
      </dsp:nvSpPr>
      <dsp:spPr>
        <a:xfrm rot="5946074">
          <a:off x="4923969" y="2416135"/>
          <a:ext cx="284516" cy="4847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>
            <a:solidFill>
              <a:schemeClr val="bg1"/>
            </a:solidFill>
          </a:endParaRPr>
        </a:p>
      </dsp:txBody>
      <dsp:txXfrm rot="10800000">
        <a:off x="4973397" y="2470952"/>
        <a:ext cx="199161" cy="290869"/>
      </dsp:txXfrm>
    </dsp:sp>
    <dsp:sp modelId="{2DC9C471-6202-4544-9583-A5F0DBD8D63D}">
      <dsp:nvSpPr>
        <dsp:cNvPr id="0" name=""/>
        <dsp:cNvSpPr/>
      </dsp:nvSpPr>
      <dsp:spPr>
        <a:xfrm>
          <a:off x="4183292" y="2920555"/>
          <a:ext cx="1436396" cy="15326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chemeClr val="bg1"/>
              </a:solidFill>
            </a:rPr>
            <a:t>аналіз </a:t>
          </a:r>
          <a:r>
            <a:rPr lang="uk-UA" sz="1200" kern="1200" dirty="0" smtClean="0">
              <a:solidFill>
                <a:schemeClr val="bg1"/>
              </a:solidFill>
            </a:rPr>
            <a:t>та </a:t>
          </a:r>
          <a:r>
            <a:rPr lang="uk-UA" sz="1200" kern="1200" dirty="0" err="1" smtClean="0">
              <a:solidFill>
                <a:schemeClr val="bg1"/>
              </a:solidFill>
            </a:rPr>
            <a:t>узагальнен-</a:t>
          </a:r>
          <a:endParaRPr lang="uk-UA" sz="1200" kern="1200" dirty="0" smtClean="0">
            <a:solidFill>
              <a:schemeClr val="bg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err="1" smtClean="0">
              <a:solidFill>
                <a:schemeClr val="bg1"/>
              </a:solidFill>
            </a:rPr>
            <a:t>ня</a:t>
          </a:r>
          <a:r>
            <a:rPr lang="uk-UA" sz="1200" kern="1200" dirty="0" smtClean="0">
              <a:solidFill>
                <a:schemeClr val="bg1"/>
              </a:solidFill>
            </a:rPr>
            <a:t> власного </a:t>
          </a:r>
          <a:r>
            <a:rPr lang="uk-UA" sz="1200" kern="1200" dirty="0" err="1" smtClean="0">
              <a:solidFill>
                <a:schemeClr val="bg1"/>
              </a:solidFill>
            </a:rPr>
            <a:t>педагогіч-</a:t>
          </a:r>
          <a:endParaRPr lang="uk-UA" sz="1200" kern="1200" dirty="0" smtClean="0">
            <a:solidFill>
              <a:schemeClr val="bg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err="1" smtClean="0">
              <a:solidFill>
                <a:schemeClr val="bg1"/>
              </a:solidFill>
            </a:rPr>
            <a:t>ного</a:t>
          </a:r>
          <a:r>
            <a:rPr lang="uk-UA" sz="1200" kern="1200" dirty="0" smtClean="0">
              <a:solidFill>
                <a:schemeClr val="bg1"/>
              </a:solidFill>
            </a:rPr>
            <a:t> досвіду </a:t>
          </a:r>
          <a:endParaRPr lang="ru-RU" sz="1200" kern="1200" dirty="0">
            <a:solidFill>
              <a:schemeClr val="bg1"/>
            </a:solidFill>
          </a:endParaRPr>
        </a:p>
      </dsp:txBody>
      <dsp:txXfrm>
        <a:off x="4393647" y="3145004"/>
        <a:ext cx="1015686" cy="1083736"/>
      </dsp:txXfrm>
    </dsp:sp>
    <dsp:sp modelId="{3F653451-DD9A-4824-BCFA-7784FBE23E99}">
      <dsp:nvSpPr>
        <dsp:cNvPr id="0" name=""/>
        <dsp:cNvSpPr/>
      </dsp:nvSpPr>
      <dsp:spPr>
        <a:xfrm rot="10874227">
          <a:off x="3651445" y="3421546"/>
          <a:ext cx="375999" cy="4847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>
            <a:solidFill>
              <a:schemeClr val="bg1"/>
            </a:solidFill>
          </a:endParaRPr>
        </a:p>
      </dsp:txBody>
      <dsp:txXfrm rot="10800000">
        <a:off x="3764232" y="3519721"/>
        <a:ext cx="263199" cy="290869"/>
      </dsp:txXfrm>
    </dsp:sp>
    <dsp:sp modelId="{804D62F0-4E58-46B9-9D48-329C4530C733}">
      <dsp:nvSpPr>
        <dsp:cNvPr id="0" name=""/>
        <dsp:cNvSpPr/>
      </dsp:nvSpPr>
      <dsp:spPr>
        <a:xfrm>
          <a:off x="2037985" y="2997520"/>
          <a:ext cx="1436396" cy="1286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err="1" smtClean="0">
              <a:solidFill>
                <a:schemeClr val="bg1"/>
              </a:solidFill>
            </a:rPr>
            <a:t>удосконале-ння</a:t>
          </a:r>
          <a:r>
            <a:rPr lang="uk-UA" sz="1400" kern="1200" dirty="0" smtClean="0">
              <a:solidFill>
                <a:schemeClr val="bg1"/>
              </a:solidFill>
            </a:rPr>
            <a:t> практичної </a:t>
          </a:r>
          <a:r>
            <a:rPr lang="uk-UA" sz="1400" kern="1200" dirty="0" err="1" smtClean="0">
              <a:solidFill>
                <a:schemeClr val="bg1"/>
              </a:solidFill>
            </a:rPr>
            <a:t>підготов-</a:t>
          </a:r>
          <a:endParaRPr lang="uk-UA" sz="1400" kern="1200" dirty="0" smtClean="0">
            <a:solidFill>
              <a:schemeClr val="bg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err="1" smtClean="0">
              <a:solidFill>
                <a:schemeClr val="bg1"/>
              </a:solidFill>
            </a:rPr>
            <a:t>ки</a:t>
          </a:r>
          <a:r>
            <a:rPr lang="uk-UA" sz="1400" kern="1200" dirty="0" smtClean="0">
              <a:solidFill>
                <a:schemeClr val="bg1"/>
              </a:solidFill>
            </a:rPr>
            <a:t> 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2248340" y="3185857"/>
        <a:ext cx="1015686" cy="909374"/>
      </dsp:txXfrm>
    </dsp:sp>
    <dsp:sp modelId="{E3AC4019-4356-451E-95A0-E2E35B97892E}">
      <dsp:nvSpPr>
        <dsp:cNvPr id="0" name=""/>
        <dsp:cNvSpPr/>
      </dsp:nvSpPr>
      <dsp:spPr>
        <a:xfrm rot="14871761">
          <a:off x="2277946" y="2560748"/>
          <a:ext cx="275131" cy="4847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>
            <a:solidFill>
              <a:schemeClr val="bg1"/>
            </a:solidFill>
          </a:endParaRPr>
        </a:p>
      </dsp:txBody>
      <dsp:txXfrm rot="10800000">
        <a:off x="2334767" y="2695932"/>
        <a:ext cx="192592" cy="290869"/>
      </dsp:txXfrm>
    </dsp:sp>
    <dsp:sp modelId="{D1A1FC72-3FF0-4B21-A5B4-FADEBEA4D790}">
      <dsp:nvSpPr>
        <dsp:cNvPr id="0" name=""/>
        <dsp:cNvSpPr/>
      </dsp:nvSpPr>
      <dsp:spPr>
        <a:xfrm>
          <a:off x="1325934" y="1172050"/>
          <a:ext cx="1436396" cy="14363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/>
          </a:r>
          <a:br>
            <a:rPr lang="ru-RU" sz="1400" kern="1200" dirty="0" smtClean="0">
              <a:solidFill>
                <a:schemeClr val="bg1"/>
              </a:solidFill>
            </a:rPr>
          </a:br>
          <a:r>
            <a:rPr lang="ru-RU" sz="1400" kern="1200" dirty="0" err="1" smtClean="0">
              <a:solidFill>
                <a:schemeClr val="bg1"/>
              </a:solidFill>
            </a:rPr>
            <a:t>проведення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консульта-цій</a:t>
          </a:r>
          <a:r>
            <a:rPr lang="ru-RU" sz="1400" kern="1200" dirty="0" smtClean="0">
              <a:solidFill>
                <a:schemeClr val="bg1"/>
              </a:solidFill>
            </a:rPr>
            <a:t>, </a:t>
          </a:r>
          <a:r>
            <a:rPr lang="ru-RU" sz="1400" kern="1200" dirty="0" err="1" smtClean="0">
              <a:solidFill>
                <a:schemeClr val="bg1"/>
              </a:solidFill>
            </a:rPr>
            <a:t>семінарів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1536289" y="1382405"/>
        <a:ext cx="1015686" cy="1015686"/>
      </dsp:txXfrm>
    </dsp:sp>
    <dsp:sp modelId="{35EA20B7-00A0-4FB2-AA4D-90CF1C83672F}">
      <dsp:nvSpPr>
        <dsp:cNvPr id="0" name=""/>
        <dsp:cNvSpPr/>
      </dsp:nvSpPr>
      <dsp:spPr>
        <a:xfrm rot="19438520">
          <a:off x="2693469" y="1071946"/>
          <a:ext cx="285237" cy="4847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>
            <a:solidFill>
              <a:schemeClr val="bg1"/>
            </a:solidFill>
          </a:endParaRPr>
        </a:p>
      </dsp:txBody>
      <dsp:txXfrm>
        <a:off x="2701651" y="1194067"/>
        <a:ext cx="199666" cy="29086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AD17C-00F3-41B9-9D2D-30FF49D6C3B8}">
      <dsp:nvSpPr>
        <dsp:cNvPr id="0" name=""/>
        <dsp:cNvSpPr/>
      </dsp:nvSpPr>
      <dsp:spPr>
        <a:xfrm>
          <a:off x="4" y="384122"/>
          <a:ext cx="7936611" cy="580987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загальні відомості про вчителя; результати педагогічної діяльності; </a:t>
          </a:r>
          <a:endParaRPr lang="ru-RU" sz="17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290498" y="384122"/>
        <a:ext cx="7355624" cy="580987"/>
      </dsp:txXfrm>
    </dsp:sp>
    <dsp:sp modelId="{F42D49FA-693C-41F9-9A84-E516FF3552BF}">
      <dsp:nvSpPr>
        <dsp:cNvPr id="0" name=""/>
        <dsp:cNvSpPr/>
      </dsp:nvSpPr>
      <dsp:spPr>
        <a:xfrm>
          <a:off x="2" y="1048504"/>
          <a:ext cx="7921274" cy="718788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науково-методична діяльність (матеріали, що містять </a:t>
          </a:r>
          <a:r>
            <a:rPr lang="uk-UA" sz="1700" kern="1200" dirty="0" err="1" smtClean="0">
              <a:solidFill>
                <a:schemeClr val="accent4">
                  <a:lumMod val="60000"/>
                  <a:lumOff val="40000"/>
                </a:schemeClr>
              </a:solidFill>
            </a:rPr>
            <a:t>обгрунтування</a:t>
          </a:r>
          <a:r>
            <a:rPr lang="uk-UA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 вибору освітніх технологій, використання інформаційно-комунікаційних технологій в освітньому процесі; </a:t>
          </a:r>
          <a:endParaRPr lang="ru-RU" sz="17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59396" y="1048504"/>
        <a:ext cx="7202486" cy="718788"/>
      </dsp:txXfrm>
    </dsp:sp>
    <dsp:sp modelId="{1CE3DEBF-720F-48C0-B189-02A135008DAA}">
      <dsp:nvSpPr>
        <dsp:cNvPr id="0" name=""/>
        <dsp:cNvSpPr/>
      </dsp:nvSpPr>
      <dsp:spPr>
        <a:xfrm>
          <a:off x="4" y="1809828"/>
          <a:ext cx="7936611" cy="717932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робота в методичному об'єднанні, участь у методичних та предметних тижнях; педагогічних декадах, методичних студіях,  педагогічних трибунах  тощо </a:t>
          </a:r>
          <a:endParaRPr lang="ru-RU" sz="17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58970" y="1809828"/>
        <a:ext cx="7218679" cy="717932"/>
      </dsp:txXfrm>
    </dsp:sp>
    <dsp:sp modelId="{50805098-FA3B-4A7E-B764-46256EF9F276}">
      <dsp:nvSpPr>
        <dsp:cNvPr id="0" name=""/>
        <dsp:cNvSpPr/>
      </dsp:nvSpPr>
      <dsp:spPr>
        <a:xfrm>
          <a:off x="2" y="2709185"/>
          <a:ext cx="7936611" cy="799862"/>
        </a:xfrm>
        <a:prstGeom prst="chevron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організація і проведення семінарів, кру­глих столів, майстер-класів, методичних посиденьок, педагогічних </a:t>
          </a:r>
          <a:r>
            <a:rPr lang="uk-UA" sz="1700" kern="1200" dirty="0" err="1" smtClean="0">
              <a:solidFill>
                <a:schemeClr val="accent4">
                  <a:lumMod val="60000"/>
                  <a:lumOff val="40000"/>
                </a:schemeClr>
              </a:solidFill>
            </a:rPr>
            <a:t>кав</a:t>
          </a:r>
          <a:r>
            <a:rPr lang="en-US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’</a:t>
          </a:r>
          <a:r>
            <a:rPr lang="uk-UA" sz="1700" kern="1200" dirty="0" err="1" smtClean="0">
              <a:solidFill>
                <a:schemeClr val="accent4">
                  <a:lumMod val="60000"/>
                  <a:lumOff val="40000"/>
                </a:schemeClr>
              </a:solidFill>
            </a:rPr>
            <a:t>ярень</a:t>
          </a:r>
          <a:r>
            <a:rPr lang="uk-UA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 тощо; </a:t>
          </a:r>
          <a:endParaRPr lang="ru-RU" sz="17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99933" y="2709185"/>
        <a:ext cx="7136749" cy="799862"/>
      </dsp:txXfrm>
    </dsp:sp>
    <dsp:sp modelId="{1DCEE996-B939-41A9-9F6A-9AACB749D6A3}">
      <dsp:nvSpPr>
        <dsp:cNvPr id="0" name=""/>
        <dsp:cNvSpPr/>
      </dsp:nvSpPr>
      <dsp:spPr>
        <a:xfrm>
          <a:off x="4" y="3621028"/>
          <a:ext cx="7936611" cy="799862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авторські програми; позаурочна діяльність з предмета тощо</a:t>
          </a:r>
          <a:endParaRPr lang="ru-RU" sz="17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99935" y="3621028"/>
        <a:ext cx="7136749" cy="7998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B38C7-DBF0-4CB8-AE41-77391CC4DE17}">
      <dsp:nvSpPr>
        <dsp:cNvPr id="0" name=""/>
        <dsp:cNvSpPr/>
      </dsp:nvSpPr>
      <dsp:spPr>
        <a:xfrm>
          <a:off x="7695" y="144198"/>
          <a:ext cx="7879004" cy="1659282"/>
        </a:xfrm>
        <a:prstGeom prst="round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поглиблення педагогічних знань, методологій навчання,вивчення директивних матеріалів, методичних рекомендацій;</a:t>
          </a:r>
          <a:endParaRPr lang="ru-RU" sz="2800" kern="1200" dirty="0"/>
        </a:p>
      </dsp:txBody>
      <dsp:txXfrm>
        <a:off x="88694" y="225197"/>
        <a:ext cx="7717006" cy="1497284"/>
      </dsp:txXfrm>
    </dsp:sp>
    <dsp:sp modelId="{63C5F67A-8F54-4309-ADF3-12BCD93C83DD}">
      <dsp:nvSpPr>
        <dsp:cNvPr id="0" name=""/>
        <dsp:cNvSpPr/>
      </dsp:nvSpPr>
      <dsp:spPr>
        <a:xfrm>
          <a:off x="7695" y="1727196"/>
          <a:ext cx="7879004" cy="1236676"/>
        </a:xfrm>
        <a:prstGeom prst="round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поглиблення науково-теоретичної підготовки з предмета та методики його викладання;</a:t>
          </a:r>
          <a:endParaRPr lang="ru-RU" sz="2800" kern="1200" dirty="0"/>
        </a:p>
      </dsp:txBody>
      <dsp:txXfrm>
        <a:off x="68065" y="1787566"/>
        <a:ext cx="7758264" cy="1115936"/>
      </dsp:txXfrm>
    </dsp:sp>
    <dsp:sp modelId="{61A31C8F-9390-4AA8-B5B0-E4902A27935E}">
      <dsp:nvSpPr>
        <dsp:cNvPr id="0" name=""/>
        <dsp:cNvSpPr/>
      </dsp:nvSpPr>
      <dsp:spPr>
        <a:xfrm>
          <a:off x="7695" y="3106870"/>
          <a:ext cx="7879004" cy="1244467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поповнення знань із суміжних предметів</a:t>
          </a:r>
          <a:endParaRPr lang="ru-RU" sz="2800" kern="1200" dirty="0"/>
        </a:p>
      </dsp:txBody>
      <dsp:txXfrm>
        <a:off x="68445" y="3167620"/>
        <a:ext cx="7757504" cy="112296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4AD16-80D9-41DF-B6DB-3039B1F053AC}">
      <dsp:nvSpPr>
        <dsp:cNvPr id="0" name=""/>
        <dsp:cNvSpPr/>
      </dsp:nvSpPr>
      <dsp:spPr>
        <a:xfrm>
          <a:off x="3233733" y="1054176"/>
          <a:ext cx="1419232" cy="141940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F0D9EC5-6E80-4EA4-B8D7-5DFC51A6890E}">
      <dsp:nvSpPr>
        <dsp:cNvPr id="0" name=""/>
        <dsp:cNvSpPr/>
      </dsp:nvSpPr>
      <dsp:spPr>
        <a:xfrm>
          <a:off x="3179416" y="53673"/>
          <a:ext cx="1527867" cy="6555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</a:rPr>
            <a:t>психолого-педагогічні  заняття та тренінги</a:t>
          </a:r>
          <a:r>
            <a:rPr lang="uk-UA" sz="2000" kern="1200" dirty="0" smtClean="0">
              <a:solidFill>
                <a:schemeClr val="accent6"/>
              </a:solidFill>
            </a:rPr>
            <a:t> </a:t>
          </a:r>
          <a:endParaRPr lang="ru-RU" sz="2000" kern="1200" dirty="0">
            <a:solidFill>
              <a:schemeClr val="accent6"/>
            </a:solidFill>
          </a:endParaRPr>
        </a:p>
      </dsp:txBody>
      <dsp:txXfrm>
        <a:off x="3179416" y="53673"/>
        <a:ext cx="1527867" cy="655572"/>
      </dsp:txXfrm>
    </dsp:sp>
    <dsp:sp modelId="{8AC0B56F-C04E-41BF-9C20-D4A81CE1E3D1}">
      <dsp:nvSpPr>
        <dsp:cNvPr id="0" name=""/>
        <dsp:cNvSpPr/>
      </dsp:nvSpPr>
      <dsp:spPr>
        <a:xfrm>
          <a:off x="3650041" y="1254338"/>
          <a:ext cx="1419232" cy="1419406"/>
        </a:xfrm>
        <a:prstGeom prst="ellipse">
          <a:avLst/>
        </a:prstGeom>
        <a:solidFill>
          <a:schemeClr val="accent5">
            <a:alpha val="50000"/>
            <a:hueOff val="-1225558"/>
            <a:satOff val="-1705"/>
            <a:lumOff val="-6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F906E41-B5A8-4AC4-800C-C94B3215C73F}">
      <dsp:nvSpPr>
        <dsp:cNvPr id="0" name=""/>
        <dsp:cNvSpPr/>
      </dsp:nvSpPr>
      <dsp:spPr>
        <a:xfrm>
          <a:off x="5244313" y="773080"/>
          <a:ext cx="1537501" cy="95729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методичні та педагогічні майстерні; </a:t>
          </a:r>
          <a:endParaRPr lang="ru-RU" sz="2000" kern="1200"/>
        </a:p>
      </dsp:txBody>
      <dsp:txXfrm>
        <a:off x="5244313" y="773080"/>
        <a:ext cx="1537501" cy="957294"/>
      </dsp:txXfrm>
    </dsp:sp>
    <dsp:sp modelId="{B1B63486-7F82-437E-9073-227F34A1006A}">
      <dsp:nvSpPr>
        <dsp:cNvPr id="0" name=""/>
        <dsp:cNvSpPr/>
      </dsp:nvSpPr>
      <dsp:spPr>
        <a:xfrm>
          <a:off x="3752344" y="1704701"/>
          <a:ext cx="1419232" cy="1419406"/>
        </a:xfrm>
        <a:prstGeom prst="ellipse">
          <a:avLst/>
        </a:prstGeom>
        <a:solidFill>
          <a:schemeClr val="accent5">
            <a:alpha val="50000"/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D7F630E-E04A-4956-8930-75D1DAF8D939}">
      <dsp:nvSpPr>
        <dsp:cNvPr id="0" name=""/>
        <dsp:cNvSpPr/>
      </dsp:nvSpPr>
      <dsp:spPr>
        <a:xfrm>
          <a:off x="5392149" y="1991455"/>
          <a:ext cx="1507934" cy="102256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творчі лабораторії вчителя, методиста, керівника; </a:t>
          </a:r>
          <a:endParaRPr lang="ru-RU" sz="2000" kern="1200"/>
        </a:p>
      </dsp:txBody>
      <dsp:txXfrm>
        <a:off x="5392149" y="1991455"/>
        <a:ext cx="1507934" cy="1022564"/>
      </dsp:txXfrm>
    </dsp:sp>
    <dsp:sp modelId="{47690A48-B959-49F5-A492-C66F1D3AC9D3}">
      <dsp:nvSpPr>
        <dsp:cNvPr id="0" name=""/>
        <dsp:cNvSpPr/>
      </dsp:nvSpPr>
      <dsp:spPr>
        <a:xfrm>
          <a:off x="3464359" y="2065862"/>
          <a:ext cx="1419232" cy="1419406"/>
        </a:xfrm>
        <a:prstGeom prst="ellipse">
          <a:avLst/>
        </a:prstGeom>
        <a:solidFill>
          <a:schemeClr val="accent5">
            <a:alpha val="50000"/>
            <a:hueOff val="-3676673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3F4801E-A7AD-46A9-8A9D-781E7C6F4C35}">
      <dsp:nvSpPr>
        <dsp:cNvPr id="0" name=""/>
        <dsp:cNvSpPr/>
      </dsp:nvSpPr>
      <dsp:spPr>
        <a:xfrm>
          <a:off x="4741668" y="3362126"/>
          <a:ext cx="1626203" cy="9355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конкурси фахової майстерності; </a:t>
          </a:r>
          <a:endParaRPr lang="ru-RU" sz="2000" kern="1200"/>
        </a:p>
      </dsp:txBody>
      <dsp:txXfrm>
        <a:off x="4741668" y="3362126"/>
        <a:ext cx="1626203" cy="935537"/>
      </dsp:txXfrm>
    </dsp:sp>
    <dsp:sp modelId="{5058853D-EC44-4410-AFE3-B224A2364FF1}">
      <dsp:nvSpPr>
        <dsp:cNvPr id="0" name=""/>
        <dsp:cNvSpPr/>
      </dsp:nvSpPr>
      <dsp:spPr>
        <a:xfrm>
          <a:off x="3003108" y="2065862"/>
          <a:ext cx="1419232" cy="1419406"/>
        </a:xfrm>
        <a:prstGeom prst="ellipse">
          <a:avLst/>
        </a:prstGeom>
        <a:solidFill>
          <a:schemeClr val="accent5">
            <a:alpha val="50000"/>
            <a:hueOff val="-4902231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C69BDE9-7CF6-4884-B46C-41D63CBAAC1A}">
      <dsp:nvSpPr>
        <dsp:cNvPr id="0" name=""/>
        <dsp:cNvSpPr/>
      </dsp:nvSpPr>
      <dsp:spPr>
        <a:xfrm>
          <a:off x="1518827" y="3362126"/>
          <a:ext cx="1626203" cy="9355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методичні практикуми</a:t>
          </a:r>
          <a:endParaRPr lang="ru-RU" sz="2000" kern="1200"/>
        </a:p>
      </dsp:txBody>
      <dsp:txXfrm>
        <a:off x="1518827" y="3362126"/>
        <a:ext cx="1626203" cy="935537"/>
      </dsp:txXfrm>
    </dsp:sp>
    <dsp:sp modelId="{D61C06C2-604B-4A13-8AC8-BD40CF89CF98}">
      <dsp:nvSpPr>
        <dsp:cNvPr id="0" name=""/>
        <dsp:cNvSpPr/>
      </dsp:nvSpPr>
      <dsp:spPr>
        <a:xfrm>
          <a:off x="2715122" y="1704701"/>
          <a:ext cx="1419232" cy="1419406"/>
        </a:xfrm>
        <a:prstGeom prst="ellipse">
          <a:avLst/>
        </a:prstGeom>
        <a:solidFill>
          <a:schemeClr val="accent5">
            <a:alpha val="50000"/>
            <a:hueOff val="-6127787"/>
            <a:satOff val="-8523"/>
            <a:lumOff val="-32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E0AC160-B97F-431B-AC9C-682085B66AC2}">
      <dsp:nvSpPr>
        <dsp:cNvPr id="0" name=""/>
        <dsp:cNvSpPr/>
      </dsp:nvSpPr>
      <dsp:spPr>
        <a:xfrm>
          <a:off x="986615" y="1991455"/>
          <a:ext cx="1507934" cy="102256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smtClean="0"/>
            <a:t>методичні (педагогічні) трибуни</a:t>
          </a:r>
          <a:endParaRPr lang="ru-RU" sz="2000" kern="1200"/>
        </a:p>
      </dsp:txBody>
      <dsp:txXfrm>
        <a:off x="986615" y="1991455"/>
        <a:ext cx="1507934" cy="1022564"/>
      </dsp:txXfrm>
    </dsp:sp>
    <dsp:sp modelId="{E7BDDD1A-88B1-438D-89EC-3916122B4AB7}">
      <dsp:nvSpPr>
        <dsp:cNvPr id="0" name=""/>
        <dsp:cNvSpPr/>
      </dsp:nvSpPr>
      <dsp:spPr>
        <a:xfrm>
          <a:off x="2817425" y="1254338"/>
          <a:ext cx="1419232" cy="1419406"/>
        </a:xfrm>
        <a:prstGeom prst="ellipse">
          <a:avLst/>
        </a:prstGeom>
        <a:solidFill>
          <a:schemeClr val="accent5">
            <a:alpha val="50000"/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BD91A98-8351-496F-967E-5809880B3E25}">
      <dsp:nvSpPr>
        <dsp:cNvPr id="0" name=""/>
        <dsp:cNvSpPr/>
      </dsp:nvSpPr>
      <dsp:spPr>
        <a:xfrm>
          <a:off x="1104885" y="773080"/>
          <a:ext cx="1537501" cy="95729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методичні посиденьки, </a:t>
          </a:r>
          <a:r>
            <a:rPr lang="uk-UA" sz="2000" kern="1200" dirty="0" err="1" smtClean="0"/>
            <a:t>кав</a:t>
          </a:r>
          <a:r>
            <a:rPr lang="en-US" sz="2000" kern="1200" dirty="0" smtClean="0"/>
            <a:t>’</a:t>
          </a:r>
          <a:r>
            <a:rPr lang="uk-UA" sz="2000" kern="1200" dirty="0" err="1" smtClean="0"/>
            <a:t>ярні</a:t>
          </a:r>
          <a:endParaRPr lang="ru-RU" sz="2000" kern="1200" dirty="0"/>
        </a:p>
      </dsp:txBody>
      <dsp:txXfrm>
        <a:off x="1104885" y="773080"/>
        <a:ext cx="1537501" cy="95729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37049B-93AB-4BC0-B333-1238B282FE4A}">
      <dsp:nvSpPr>
        <dsp:cNvPr id="0" name=""/>
        <dsp:cNvSpPr/>
      </dsp:nvSpPr>
      <dsp:spPr>
        <a:xfrm>
          <a:off x="0" y="3520312"/>
          <a:ext cx="8280920" cy="2309705"/>
        </a:xfrm>
        <a:prstGeom prst="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Використання сучасних підходів в організації освітнього процесу на уроках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у </a:t>
          </a:r>
          <a:r>
            <a:rPr lang="uk-UA" sz="2800" kern="1200" dirty="0" err="1" smtClean="0">
              <a:solidFill>
                <a:schemeClr val="tx1"/>
              </a:solidFill>
            </a:rPr>
            <a:t>компетентнісному</a:t>
          </a:r>
          <a:r>
            <a:rPr lang="uk-UA" sz="2800" kern="1200" dirty="0" smtClean="0">
              <a:solidFill>
                <a:schemeClr val="tx1"/>
              </a:solidFill>
            </a:rPr>
            <a:t> полі НУШ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0" y="3520312"/>
        <a:ext cx="8280920" cy="2309705"/>
      </dsp:txXfrm>
    </dsp:sp>
    <dsp:sp modelId="{F8FE2075-5EE8-43BB-A096-1423955D7D3D}">
      <dsp:nvSpPr>
        <dsp:cNvPr id="0" name=""/>
        <dsp:cNvSpPr/>
      </dsp:nvSpPr>
      <dsp:spPr>
        <a:xfrm rot="10800000">
          <a:off x="0" y="2559"/>
          <a:ext cx="8280920" cy="3552327"/>
        </a:xfrm>
        <a:prstGeom prst="upArrowCallou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Методичний</a:t>
          </a:r>
          <a:r>
            <a:rPr lang="uk-UA" sz="4400" b="1" kern="1200" dirty="0" smtClean="0">
              <a:solidFill>
                <a:schemeClr val="tx1"/>
              </a:solidFill>
            </a:rPr>
            <a:t> </a:t>
          </a:r>
          <a:r>
            <a:rPr lang="uk-UA" sz="4400" b="1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практикум</a:t>
          </a:r>
          <a:r>
            <a:rPr lang="uk-UA" sz="4400" b="1" kern="1200" dirty="0" smtClean="0">
              <a:solidFill>
                <a:schemeClr val="accent4">
                  <a:lumMod val="40000"/>
                  <a:lumOff val="60000"/>
                </a:schemeClr>
              </a:solidFill>
            </a:rPr>
            <a:t> </a:t>
          </a:r>
          <a:endParaRPr lang="ru-RU" sz="4400" b="1" kern="1200" dirty="0">
            <a:solidFill>
              <a:schemeClr val="accent4">
                <a:lumMod val="40000"/>
                <a:lumOff val="60000"/>
              </a:schemeClr>
            </a:solidFill>
          </a:endParaRPr>
        </a:p>
      </dsp:txBody>
      <dsp:txXfrm rot="-10800000">
        <a:off x="0" y="2559"/>
        <a:ext cx="8280920" cy="1246866"/>
      </dsp:txXfrm>
    </dsp:sp>
    <dsp:sp modelId="{71AD2B71-2364-432E-93BB-B02704967389}">
      <dsp:nvSpPr>
        <dsp:cNvPr id="0" name=""/>
        <dsp:cNvSpPr/>
      </dsp:nvSpPr>
      <dsp:spPr>
        <a:xfrm>
          <a:off x="0" y="1249497"/>
          <a:ext cx="4140459" cy="1062145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77800" tIns="31750" rIns="17780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chemeClr val="tx1"/>
              </a:solidFill>
            </a:rPr>
            <a:t>складання за визначеною темою міні-конспекту уроку</a:t>
          </a:r>
          <a:endParaRPr lang="ru-RU" sz="2500" kern="1200" dirty="0">
            <a:solidFill>
              <a:schemeClr val="tx1"/>
            </a:solidFill>
          </a:endParaRPr>
        </a:p>
      </dsp:txBody>
      <dsp:txXfrm>
        <a:off x="0" y="1249497"/>
        <a:ext cx="4140459" cy="1062145"/>
      </dsp:txXfrm>
    </dsp:sp>
    <dsp:sp modelId="{9F0CD7E3-6C39-45AA-BF83-662EEE40A490}">
      <dsp:nvSpPr>
        <dsp:cNvPr id="0" name=""/>
        <dsp:cNvSpPr/>
      </dsp:nvSpPr>
      <dsp:spPr>
        <a:xfrm>
          <a:off x="4140460" y="1249497"/>
          <a:ext cx="4140459" cy="1062145"/>
        </a:xfrm>
        <a:prstGeom prst="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77800" tIns="31750" rIns="17780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chemeClr val="tx1"/>
              </a:solidFill>
            </a:rPr>
            <a:t>складання конспекту уроку у вигляді інтелект-карти </a:t>
          </a:r>
        </a:p>
      </dsp:txBody>
      <dsp:txXfrm>
        <a:off x="4140460" y="1249497"/>
        <a:ext cx="4140459" cy="106214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FD831-D6AE-4496-ADDE-4D78D63C54FF}">
      <dsp:nvSpPr>
        <dsp:cNvPr id="0" name=""/>
        <dsp:cNvSpPr/>
      </dsp:nvSpPr>
      <dsp:spPr>
        <a:xfrm>
          <a:off x="0" y="14725"/>
          <a:ext cx="2098476" cy="1259085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4">
                  <a:lumMod val="40000"/>
                  <a:lumOff val="60000"/>
                </a:schemeClr>
              </a:solidFill>
            </a:rPr>
            <a:t>«Учитель інклюзивного класу» </a:t>
          </a:r>
          <a:endParaRPr lang="ru-RU" sz="2400" kern="1200" dirty="0">
            <a:solidFill>
              <a:schemeClr val="accent4">
                <a:lumMod val="40000"/>
                <a:lumOff val="60000"/>
              </a:schemeClr>
            </a:solidFill>
          </a:endParaRPr>
        </a:p>
      </dsp:txBody>
      <dsp:txXfrm>
        <a:off x="0" y="14725"/>
        <a:ext cx="2098476" cy="1259085"/>
      </dsp:txXfrm>
    </dsp:sp>
    <dsp:sp modelId="{BABA12B7-FBD5-4AA9-B39B-B467E7D7E1CB}">
      <dsp:nvSpPr>
        <dsp:cNvPr id="0" name=""/>
        <dsp:cNvSpPr/>
      </dsp:nvSpPr>
      <dsp:spPr>
        <a:xfrm>
          <a:off x="3997523" y="1202"/>
          <a:ext cx="2098476" cy="1259085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«Географія» </a:t>
          </a:r>
          <a:endParaRPr lang="ru-RU" sz="24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997523" y="1202"/>
        <a:ext cx="2098476" cy="1259085"/>
      </dsp:txXfrm>
    </dsp:sp>
    <dsp:sp modelId="{4B774A5F-8CB3-47BF-84B4-F508A576B0F6}">
      <dsp:nvSpPr>
        <dsp:cNvPr id="0" name=""/>
        <dsp:cNvSpPr/>
      </dsp:nvSpPr>
      <dsp:spPr>
        <a:xfrm>
          <a:off x="379535" y="1458955"/>
          <a:ext cx="2098476" cy="1259085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«Французька мова»</a:t>
          </a:r>
          <a:endParaRPr lang="ru-RU" sz="24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79535" y="1458955"/>
        <a:ext cx="2098476" cy="1259085"/>
      </dsp:txXfrm>
    </dsp:sp>
    <dsp:sp modelId="{99DE61D3-BE6C-4571-A9AA-CC55D8D32B04}">
      <dsp:nvSpPr>
        <dsp:cNvPr id="0" name=""/>
        <dsp:cNvSpPr/>
      </dsp:nvSpPr>
      <dsp:spPr>
        <a:xfrm>
          <a:off x="3997523" y="1470136"/>
          <a:ext cx="2098476" cy="1259085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«Захист Вітчизни»</a:t>
          </a:r>
          <a:endParaRPr lang="ru-RU" sz="24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997523" y="1470136"/>
        <a:ext cx="2098476" cy="1259085"/>
      </dsp:txXfrm>
    </dsp:sp>
    <dsp:sp modelId="{C8BA7115-D3DD-4F8A-BF65-EA3869A5D162}">
      <dsp:nvSpPr>
        <dsp:cNvPr id="0" name=""/>
        <dsp:cNvSpPr/>
      </dsp:nvSpPr>
      <dsp:spPr>
        <a:xfrm>
          <a:off x="1998761" y="2939070"/>
          <a:ext cx="2098476" cy="1259085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«Основи здоров</a:t>
          </a:r>
          <a:r>
            <a:rPr lang="ru-RU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’я</a:t>
          </a:r>
          <a:r>
            <a:rPr lang="uk-UA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» </a:t>
          </a:r>
          <a:endParaRPr lang="ru-RU" sz="24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1998761" y="2939070"/>
        <a:ext cx="2098476" cy="125908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04AAF-9314-4BC8-B537-C3F5FB2A0804}">
      <dsp:nvSpPr>
        <dsp:cNvPr id="0" name=""/>
        <dsp:cNvSpPr/>
      </dsp:nvSpPr>
      <dsp:spPr>
        <a:xfrm rot="5400000">
          <a:off x="-172076" y="177058"/>
          <a:ext cx="1147179" cy="8030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;</a:t>
          </a:r>
          <a:endParaRPr lang="ru-RU" sz="2300" kern="1200" dirty="0"/>
        </a:p>
      </dsp:txBody>
      <dsp:txXfrm rot="-5400000">
        <a:off x="2" y="406494"/>
        <a:ext cx="803025" cy="344154"/>
      </dsp:txXfrm>
    </dsp:sp>
    <dsp:sp modelId="{EAB92CC2-EFED-4A24-883E-24E4532E99E3}">
      <dsp:nvSpPr>
        <dsp:cNvPr id="0" name=""/>
        <dsp:cNvSpPr/>
      </dsp:nvSpPr>
      <dsp:spPr>
        <a:xfrm rot="5400000">
          <a:off x="4363399" y="-3555391"/>
          <a:ext cx="745666" cy="7866414"/>
        </a:xfrm>
        <a:prstGeom prst="round2Same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удосконалення управлінської компетентності методичних служб РМК/ММК/ОТГ;</a:t>
          </a:r>
          <a:endParaRPr lang="ru-RU" sz="2000" kern="1200" dirty="0"/>
        </a:p>
      </dsp:txBody>
      <dsp:txXfrm rot="-5400000">
        <a:off x="803025" y="41383"/>
        <a:ext cx="7830014" cy="672866"/>
      </dsp:txXfrm>
    </dsp:sp>
    <dsp:sp modelId="{F92C333B-9A33-4A5F-8BB4-963C80A372E0}">
      <dsp:nvSpPr>
        <dsp:cNvPr id="0" name=""/>
        <dsp:cNvSpPr/>
      </dsp:nvSpPr>
      <dsp:spPr>
        <a:xfrm rot="5400000">
          <a:off x="-172076" y="1176339"/>
          <a:ext cx="1147179" cy="8030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; </a:t>
          </a:r>
          <a:endParaRPr lang="ru-RU" sz="2300" kern="1200" dirty="0"/>
        </a:p>
      </dsp:txBody>
      <dsp:txXfrm rot="-5400000">
        <a:off x="2" y="1405775"/>
        <a:ext cx="803025" cy="344154"/>
      </dsp:txXfrm>
    </dsp:sp>
    <dsp:sp modelId="{27B732E6-31AC-47F4-9620-91EDBD8CA0DB}">
      <dsp:nvSpPr>
        <dsp:cNvPr id="0" name=""/>
        <dsp:cNvSpPr/>
      </dsp:nvSpPr>
      <dsp:spPr>
        <a:xfrm rot="5400000">
          <a:off x="4363399" y="-2556111"/>
          <a:ext cx="745666" cy="7866414"/>
        </a:xfrm>
        <a:prstGeom prst="round2Same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консультативно-методична діяльність щодо змістових напрямів освітнього процесу; </a:t>
          </a:r>
          <a:endParaRPr lang="ru-RU" sz="2000" kern="1200" dirty="0"/>
        </a:p>
      </dsp:txBody>
      <dsp:txXfrm rot="-5400000">
        <a:off x="803025" y="1040663"/>
        <a:ext cx="7830014" cy="672866"/>
      </dsp:txXfrm>
    </dsp:sp>
    <dsp:sp modelId="{A6C17E50-A918-4E38-B60F-67F2295A9739}">
      <dsp:nvSpPr>
        <dsp:cNvPr id="0" name=""/>
        <dsp:cNvSpPr/>
      </dsp:nvSpPr>
      <dsp:spPr>
        <a:xfrm rot="5400000">
          <a:off x="-148925" y="2164044"/>
          <a:ext cx="1147179" cy="8030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; </a:t>
          </a:r>
          <a:endParaRPr lang="ru-RU" sz="2300" kern="1200" dirty="0"/>
        </a:p>
      </dsp:txBody>
      <dsp:txXfrm rot="-5400000">
        <a:off x="23153" y="2393480"/>
        <a:ext cx="803025" cy="344154"/>
      </dsp:txXfrm>
    </dsp:sp>
    <dsp:sp modelId="{4306D79D-E571-4594-B2C1-A31C5427A07B}">
      <dsp:nvSpPr>
        <dsp:cNvPr id="0" name=""/>
        <dsp:cNvSpPr/>
      </dsp:nvSpPr>
      <dsp:spPr>
        <a:xfrm rot="5400000">
          <a:off x="4363399" y="-1556831"/>
          <a:ext cx="745666" cy="7866414"/>
        </a:xfrm>
        <a:prstGeom prst="round2Same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підтримка та </a:t>
          </a:r>
          <a:r>
            <a:rPr lang="uk-UA" sz="2000" kern="1200" dirty="0" err="1" smtClean="0"/>
            <a:t>психолого-методичний</a:t>
          </a:r>
          <a:r>
            <a:rPr lang="uk-UA" sz="2000" kern="1200" dirty="0" smtClean="0"/>
            <a:t> супровід інноваційної діяльності</a:t>
          </a:r>
          <a:r>
            <a:rPr lang="uk-UA" sz="1700" kern="1200" dirty="0" smtClean="0"/>
            <a:t>; </a:t>
          </a:r>
          <a:endParaRPr lang="ru-RU" sz="1700" kern="1200" dirty="0"/>
        </a:p>
      </dsp:txBody>
      <dsp:txXfrm rot="-5400000">
        <a:off x="803025" y="2039943"/>
        <a:ext cx="7830014" cy="672866"/>
      </dsp:txXfrm>
    </dsp:sp>
    <dsp:sp modelId="{03CE8CCA-1DDA-4E86-A405-E797D53DCD2C}">
      <dsp:nvSpPr>
        <dsp:cNvPr id="0" name=""/>
        <dsp:cNvSpPr/>
      </dsp:nvSpPr>
      <dsp:spPr>
        <a:xfrm rot="5400000">
          <a:off x="-172076" y="3174899"/>
          <a:ext cx="1147179" cy="8030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 dirty="0"/>
        </a:p>
      </dsp:txBody>
      <dsp:txXfrm rot="-5400000">
        <a:off x="2" y="3404335"/>
        <a:ext cx="803025" cy="344154"/>
      </dsp:txXfrm>
    </dsp:sp>
    <dsp:sp modelId="{F7E0FE18-A28F-4A15-BF34-8D9E27E68A0B}">
      <dsp:nvSpPr>
        <dsp:cNvPr id="0" name=""/>
        <dsp:cNvSpPr/>
      </dsp:nvSpPr>
      <dsp:spPr>
        <a:xfrm rot="5400000">
          <a:off x="4363399" y="-557551"/>
          <a:ext cx="745666" cy="7866414"/>
        </a:xfrm>
        <a:prstGeom prst="round2Same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інформаційно-аналітична та організаційно-методична допомога з питань удосконалення науково-методичної роботи в умовах впровадження НУШ</a:t>
          </a:r>
          <a:endParaRPr lang="ru-RU" sz="2000" kern="1200" dirty="0"/>
        </a:p>
      </dsp:txBody>
      <dsp:txXfrm rot="-5400000">
        <a:off x="803025" y="3039223"/>
        <a:ext cx="7830014" cy="67286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0146B-AEE9-41BA-8325-DD9C3DCB0182}">
      <dsp:nvSpPr>
        <dsp:cNvPr id="0" name=""/>
        <dsp:cNvSpPr/>
      </dsp:nvSpPr>
      <dsp:spPr>
        <a:xfrm>
          <a:off x="40474" y="23147"/>
          <a:ext cx="7306943" cy="12113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chemeClr val="accent4"/>
              </a:solidFill>
            </a:rPr>
            <a:t>Методична афіша </a:t>
          </a:r>
          <a:endParaRPr lang="ru-RU" sz="4000" kern="1200" dirty="0">
            <a:solidFill>
              <a:schemeClr val="accent4"/>
            </a:solidFill>
          </a:endParaRPr>
        </a:p>
      </dsp:txBody>
      <dsp:txXfrm>
        <a:off x="75955" y="58628"/>
        <a:ext cx="5817901" cy="1140434"/>
      </dsp:txXfrm>
    </dsp:sp>
    <dsp:sp modelId="{A023B912-E02D-49F5-9F5A-982AC254FA1A}">
      <dsp:nvSpPr>
        <dsp:cNvPr id="0" name=""/>
        <dsp:cNvSpPr/>
      </dsp:nvSpPr>
      <dsp:spPr>
        <a:xfrm>
          <a:off x="775802" y="1441417"/>
          <a:ext cx="6496677" cy="1235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rgbClr val="C00000"/>
              </a:solidFill>
            </a:rPr>
            <a:t>анонс науково-методичних заходів</a:t>
          </a:r>
          <a:endParaRPr lang="ru-RU" sz="4000" kern="1200" dirty="0">
            <a:solidFill>
              <a:srgbClr val="C00000"/>
            </a:solidFill>
          </a:endParaRPr>
        </a:p>
      </dsp:txBody>
      <dsp:txXfrm>
        <a:off x="811989" y="1477604"/>
        <a:ext cx="5047991" cy="1163127"/>
      </dsp:txXfrm>
    </dsp:sp>
    <dsp:sp modelId="{D6FC11D8-893C-486D-9F1D-539323B13F83}">
      <dsp:nvSpPr>
        <dsp:cNvPr id="0" name=""/>
        <dsp:cNvSpPr/>
      </dsp:nvSpPr>
      <dsp:spPr>
        <a:xfrm>
          <a:off x="1302717" y="2882835"/>
          <a:ext cx="6496677" cy="12355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rgbClr val="FFC000"/>
              </a:solidFill>
            </a:rPr>
            <a:t>тренінги, </a:t>
          </a:r>
          <a:r>
            <a:rPr lang="uk-UA" sz="2800" kern="1200" dirty="0" err="1" smtClean="0">
              <a:solidFill>
                <a:srgbClr val="FFC000"/>
              </a:solidFill>
            </a:rPr>
            <a:t>квести</a:t>
          </a:r>
          <a:r>
            <a:rPr lang="uk-UA" sz="2800" kern="1200" dirty="0" smtClean="0">
              <a:solidFill>
                <a:srgbClr val="FFC000"/>
              </a:solidFill>
            </a:rPr>
            <a:t>, семінари, конференції, екскурсії, </a:t>
          </a:r>
          <a:r>
            <a:rPr lang="uk-UA" sz="2800" kern="1200" dirty="0" err="1" smtClean="0">
              <a:solidFill>
                <a:srgbClr val="FFC000"/>
              </a:solidFill>
            </a:rPr>
            <a:t>коучинги</a:t>
          </a:r>
          <a:r>
            <a:rPr lang="uk-UA" sz="2800" kern="1200" dirty="0" smtClean="0">
              <a:solidFill>
                <a:srgbClr val="FFC000"/>
              </a:solidFill>
            </a:rPr>
            <a:t> </a:t>
          </a:r>
          <a:endParaRPr lang="ru-RU" sz="2800" kern="1200" dirty="0">
            <a:solidFill>
              <a:srgbClr val="FFC000"/>
            </a:solidFill>
          </a:endParaRPr>
        </a:p>
      </dsp:txBody>
      <dsp:txXfrm>
        <a:off x="1338904" y="2919022"/>
        <a:ext cx="5047991" cy="1163127"/>
      </dsp:txXfrm>
    </dsp:sp>
    <dsp:sp modelId="{33B9FFE0-9704-47DA-BC65-2214E508D03E}">
      <dsp:nvSpPr>
        <dsp:cNvPr id="0" name=""/>
        <dsp:cNvSpPr/>
      </dsp:nvSpPr>
      <dsp:spPr>
        <a:xfrm>
          <a:off x="5896168" y="936921"/>
          <a:ext cx="803075" cy="803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076860" y="936921"/>
        <a:ext cx="441691" cy="604314"/>
      </dsp:txXfrm>
    </dsp:sp>
    <dsp:sp modelId="{5F36040F-679F-4EE8-AAEF-E16B57F5599D}">
      <dsp:nvSpPr>
        <dsp:cNvPr id="0" name=""/>
        <dsp:cNvSpPr/>
      </dsp:nvSpPr>
      <dsp:spPr>
        <a:xfrm>
          <a:off x="6469404" y="2370102"/>
          <a:ext cx="803075" cy="803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650096" y="2370102"/>
        <a:ext cx="441691" cy="60431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286313-A324-46F3-A88B-CC85F23CD185}">
      <dsp:nvSpPr>
        <dsp:cNvPr id="0" name=""/>
        <dsp:cNvSpPr/>
      </dsp:nvSpPr>
      <dsp:spPr>
        <a:xfrm>
          <a:off x="11567" y="115746"/>
          <a:ext cx="7096823" cy="16035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C00000"/>
              </a:solidFill>
            </a:rPr>
            <a:t>диверсифікація форм методичної роботи з педагогічними працівниками в умовах реалізації Концепції Нової української школи </a:t>
          </a:r>
          <a:endParaRPr lang="ru-RU" sz="2400" kern="1200" dirty="0">
            <a:solidFill>
              <a:srgbClr val="C00000"/>
            </a:solidFill>
          </a:endParaRPr>
        </a:p>
      </dsp:txBody>
      <dsp:txXfrm>
        <a:off x="58534" y="162713"/>
        <a:ext cx="5366440" cy="1509641"/>
      </dsp:txXfrm>
    </dsp:sp>
    <dsp:sp modelId="{808E37D6-0B32-497C-B2D9-29081CA5A09C}">
      <dsp:nvSpPr>
        <dsp:cNvPr id="0" name=""/>
        <dsp:cNvSpPr/>
      </dsp:nvSpPr>
      <dsp:spPr>
        <a:xfrm>
          <a:off x="835688" y="2067629"/>
          <a:ext cx="7096823" cy="16035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диференційований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підхід</a:t>
          </a:r>
          <a:endParaRPr lang="ru-RU" sz="24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882655" y="2114596"/>
        <a:ext cx="5334374" cy="1509641"/>
      </dsp:txXfrm>
    </dsp:sp>
    <dsp:sp modelId="{BFC52765-EDC1-417B-9EED-736E40BBA08A}">
      <dsp:nvSpPr>
        <dsp:cNvPr id="0" name=""/>
        <dsp:cNvSpPr/>
      </dsp:nvSpPr>
      <dsp:spPr>
        <a:xfrm>
          <a:off x="1252380" y="3741677"/>
          <a:ext cx="7096823" cy="16035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rgbClr val="FFFF00"/>
              </a:solidFill>
            </a:rPr>
            <a:t>здійснювати підтримку у формуванні  готовності педагогів до реалізації освітньої реформи, стимулювати їх до самоосвітньої діяльності в </a:t>
          </a:r>
          <a:r>
            <a:rPr lang="uk-UA" sz="2000" kern="1200" dirty="0" err="1" smtClean="0">
              <a:solidFill>
                <a:srgbClr val="FFFF00"/>
              </a:solidFill>
            </a:rPr>
            <a:t>міжатестаційний</a:t>
          </a:r>
          <a:r>
            <a:rPr lang="uk-UA" sz="2000" kern="1200" dirty="0" smtClean="0">
              <a:solidFill>
                <a:srgbClr val="FFFF00"/>
              </a:solidFill>
            </a:rPr>
            <a:t> період</a:t>
          </a:r>
          <a:endParaRPr lang="ru-RU" sz="2000" kern="1200" dirty="0">
            <a:solidFill>
              <a:srgbClr val="FFFF00"/>
            </a:solidFill>
          </a:endParaRPr>
        </a:p>
      </dsp:txBody>
      <dsp:txXfrm>
        <a:off x="1299347" y="3788644"/>
        <a:ext cx="5334374" cy="1509641"/>
      </dsp:txXfrm>
    </dsp:sp>
    <dsp:sp modelId="{7EE477F5-8C38-44E1-B041-5A8E184881DE}">
      <dsp:nvSpPr>
        <dsp:cNvPr id="0" name=""/>
        <dsp:cNvSpPr/>
      </dsp:nvSpPr>
      <dsp:spPr>
        <a:xfrm>
          <a:off x="6054499" y="1216045"/>
          <a:ext cx="1042324" cy="10423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6289022" y="1216045"/>
        <a:ext cx="573278" cy="784349"/>
      </dsp:txXfrm>
    </dsp:sp>
    <dsp:sp modelId="{9E46CEF8-050C-4913-8A11-8CDF922AD1E4}">
      <dsp:nvSpPr>
        <dsp:cNvPr id="0" name=""/>
        <dsp:cNvSpPr/>
      </dsp:nvSpPr>
      <dsp:spPr>
        <a:xfrm>
          <a:off x="6680689" y="3076193"/>
          <a:ext cx="1042324" cy="104232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6915212" y="3076193"/>
        <a:ext cx="573278" cy="7843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5C6AA7-56B4-4F1D-B3E8-2B2E15AB998B}">
      <dsp:nvSpPr>
        <dsp:cNvPr id="0" name=""/>
        <dsp:cNvSpPr/>
      </dsp:nvSpPr>
      <dsp:spPr>
        <a:xfrm rot="5400000">
          <a:off x="4802041" y="-1820475"/>
          <a:ext cx="1121829" cy="504748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спонукання вчите­ля до підвищення свого фахового рівня</a:t>
          </a:r>
          <a:endParaRPr lang="ru-RU" sz="1900" kern="1200" dirty="0"/>
        </a:p>
      </dsp:txBody>
      <dsp:txXfrm rot="-5400000">
        <a:off x="2839212" y="197117"/>
        <a:ext cx="4992725" cy="1012303"/>
      </dsp:txXfrm>
    </dsp:sp>
    <dsp:sp modelId="{69A38BFC-F0F8-4DF1-82D8-F7B3405576C8}">
      <dsp:nvSpPr>
        <dsp:cNvPr id="0" name=""/>
        <dsp:cNvSpPr/>
      </dsp:nvSpPr>
      <dsp:spPr>
        <a:xfrm>
          <a:off x="0" y="43071"/>
          <a:ext cx="2839212" cy="14022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>
            <a:solidFill>
              <a:schemeClr val="tx1"/>
            </a:solidFill>
          </a:endParaRPr>
        </a:p>
      </dsp:txBody>
      <dsp:txXfrm>
        <a:off x="68454" y="111525"/>
        <a:ext cx="2702304" cy="1265378"/>
      </dsp:txXfrm>
    </dsp:sp>
    <dsp:sp modelId="{4E1F6EF8-A0E0-40A0-B5BF-4F47244C46A7}">
      <dsp:nvSpPr>
        <dsp:cNvPr id="0" name=""/>
        <dsp:cNvSpPr/>
      </dsp:nvSpPr>
      <dsp:spPr>
        <a:xfrm rot="5400000">
          <a:off x="4802041" y="-348074"/>
          <a:ext cx="1121829" cy="5047488"/>
        </a:xfrm>
        <a:prstGeom prst="round2SameRect">
          <a:avLst/>
        </a:prstGeom>
        <a:solidFill>
          <a:schemeClr val="accent5">
            <a:tint val="40000"/>
            <a:alpha val="90000"/>
            <a:hueOff val="-3695877"/>
            <a:satOff val="-6408"/>
            <a:lumOff val="-64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695877"/>
              <a:satOff val="-6408"/>
              <a:lumOff val="-6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сприяння зба­гаченню педагогічного колективу освітніми знахідками</a:t>
          </a:r>
          <a:endParaRPr lang="ru-RU" sz="1900" kern="1200" dirty="0"/>
        </a:p>
      </dsp:txBody>
      <dsp:txXfrm rot="-5400000">
        <a:off x="2839212" y="1669518"/>
        <a:ext cx="4992725" cy="1012303"/>
      </dsp:txXfrm>
    </dsp:sp>
    <dsp:sp modelId="{A3E49249-0FEA-4B28-B5FF-3FFF3ED16EE3}">
      <dsp:nvSpPr>
        <dsp:cNvPr id="0" name=""/>
        <dsp:cNvSpPr/>
      </dsp:nvSpPr>
      <dsp:spPr>
        <a:xfrm>
          <a:off x="0" y="1474525"/>
          <a:ext cx="2839212" cy="1402286"/>
        </a:xfrm>
        <a:prstGeom prst="roundRect">
          <a:avLst/>
        </a:prstGeom>
        <a:solidFill>
          <a:schemeClr val="accent5">
            <a:hueOff val="-3676673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>
            <a:solidFill>
              <a:schemeClr val="tx1"/>
            </a:solidFill>
          </a:endParaRPr>
        </a:p>
      </dsp:txBody>
      <dsp:txXfrm>
        <a:off x="68454" y="1542979"/>
        <a:ext cx="2702304" cy="1265378"/>
      </dsp:txXfrm>
    </dsp:sp>
    <dsp:sp modelId="{C9102B51-CD9C-4CD3-8C18-852BF57EC367}">
      <dsp:nvSpPr>
        <dsp:cNvPr id="0" name=""/>
        <dsp:cNvSpPr/>
      </dsp:nvSpPr>
      <dsp:spPr>
        <a:xfrm rot="5400000">
          <a:off x="4802041" y="1124325"/>
          <a:ext cx="1121829" cy="5047488"/>
        </a:xfrm>
        <a:prstGeom prst="round2SameRect">
          <a:avLst/>
        </a:prstGeom>
        <a:solidFill>
          <a:schemeClr val="accent5">
            <a:tint val="40000"/>
            <a:alpha val="90000"/>
            <a:hueOff val="-7391754"/>
            <a:satOff val="-12816"/>
            <a:lumOff val="-128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391754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допомога молодим учителям пере­ймати майстерність у більш досвідчених колег</a:t>
          </a:r>
          <a:endParaRPr lang="ru-RU" sz="1900" kern="1200" dirty="0"/>
        </a:p>
      </dsp:txBody>
      <dsp:txXfrm rot="-5400000">
        <a:off x="2839212" y="3141918"/>
        <a:ext cx="4992725" cy="1012303"/>
      </dsp:txXfrm>
    </dsp:sp>
    <dsp:sp modelId="{A61B6660-C4B2-4B6A-A908-4B3975DBB554}">
      <dsp:nvSpPr>
        <dsp:cNvPr id="0" name=""/>
        <dsp:cNvSpPr/>
      </dsp:nvSpPr>
      <dsp:spPr>
        <a:xfrm>
          <a:off x="0" y="2946926"/>
          <a:ext cx="2839212" cy="1402286"/>
        </a:xfrm>
        <a:prstGeom prst="roundRect">
          <a:avLst/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>
            <a:solidFill>
              <a:schemeClr val="tx1"/>
            </a:solidFill>
          </a:endParaRPr>
        </a:p>
      </dsp:txBody>
      <dsp:txXfrm>
        <a:off x="68454" y="3015380"/>
        <a:ext cx="2702304" cy="12653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77709B-DA20-42C9-94A6-B90B677236BF}">
      <dsp:nvSpPr>
        <dsp:cNvPr id="0" name=""/>
        <dsp:cNvSpPr/>
      </dsp:nvSpPr>
      <dsp:spPr>
        <a:xfrm rot="5400000">
          <a:off x="-381551" y="179381"/>
          <a:ext cx="1174023" cy="821816"/>
        </a:xfrm>
        <a:prstGeom prst="chevron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</a:endParaRPr>
        </a:p>
      </dsp:txBody>
      <dsp:txXfrm rot="-5400000">
        <a:off x="-205447" y="414185"/>
        <a:ext cx="821816" cy="352207"/>
      </dsp:txXfrm>
    </dsp:sp>
    <dsp:sp modelId="{8096D662-3B59-44A8-8E40-E0B3894D93FD}">
      <dsp:nvSpPr>
        <dsp:cNvPr id="0" name=""/>
        <dsp:cNvSpPr/>
      </dsp:nvSpPr>
      <dsp:spPr>
        <a:xfrm rot="5400000">
          <a:off x="3945624" y="-3818666"/>
          <a:ext cx="762993" cy="8625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i="1" kern="1200" dirty="0" smtClean="0"/>
            <a:t>вивчення рівня професійної компетентності педагогічних </a:t>
          </a:r>
          <a:r>
            <a:rPr lang="uk-UA" sz="2400" kern="1200" dirty="0" smtClean="0"/>
            <a:t>пра­цівників</a:t>
          </a:r>
          <a:r>
            <a:rPr lang="uk-UA" sz="1800" kern="1200" dirty="0" smtClean="0"/>
            <a:t>;</a:t>
          </a:r>
          <a:endParaRPr lang="ru-RU" sz="2400" kern="1200" dirty="0">
            <a:solidFill>
              <a:schemeClr val="tx1"/>
            </a:solidFill>
          </a:endParaRPr>
        </a:p>
      </dsp:txBody>
      <dsp:txXfrm rot="-5400000">
        <a:off x="14440" y="149764"/>
        <a:ext cx="8588116" cy="688501"/>
      </dsp:txXfrm>
    </dsp:sp>
    <dsp:sp modelId="{62870A87-2F79-46DD-9E91-51F33B0236C0}">
      <dsp:nvSpPr>
        <dsp:cNvPr id="0" name=""/>
        <dsp:cNvSpPr/>
      </dsp:nvSpPr>
      <dsp:spPr>
        <a:xfrm rot="5400000">
          <a:off x="-381551" y="1096594"/>
          <a:ext cx="1174023" cy="821816"/>
        </a:xfrm>
        <a:prstGeom prst="chevron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</a:endParaRPr>
        </a:p>
      </dsp:txBody>
      <dsp:txXfrm rot="-5400000">
        <a:off x="-205447" y="1331398"/>
        <a:ext cx="821816" cy="352207"/>
      </dsp:txXfrm>
    </dsp:sp>
    <dsp:sp modelId="{8B1D6E02-68CE-4189-9EB4-CF80E35CBD53}">
      <dsp:nvSpPr>
        <dsp:cNvPr id="0" name=""/>
        <dsp:cNvSpPr/>
      </dsp:nvSpPr>
      <dsp:spPr>
        <a:xfrm rot="5400000">
          <a:off x="3953967" y="-3010639"/>
          <a:ext cx="717427" cy="8625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ru-RU" sz="2400" kern="1200" dirty="0">
            <a:solidFill>
              <a:schemeClr val="tx1"/>
            </a:solidFill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i="1" kern="1200" dirty="0" smtClean="0"/>
            <a:t>визначення актуальних проблем для школи/району/міста/ОТГ та встановлення їх пріоритетів;</a:t>
          </a:r>
          <a:endParaRPr lang="ru-RU" sz="2000" i="1" kern="1200" dirty="0"/>
        </a:p>
        <a:p>
          <a:pPr marL="228600" lvl="1" indent="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>
              <a:solidFill>
                <a:schemeClr val="tx1"/>
              </a:solidFill>
            </a:rPr>
            <a:t> </a:t>
          </a:r>
          <a:endParaRPr lang="ru-RU" sz="2400" kern="1200" dirty="0">
            <a:solidFill>
              <a:schemeClr val="tx1"/>
            </a:solidFill>
          </a:endParaRPr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</dsp:txBody>
      <dsp:txXfrm rot="-5400000">
        <a:off x="0" y="978350"/>
        <a:ext cx="8590340" cy="647383"/>
      </dsp:txXfrm>
    </dsp:sp>
    <dsp:sp modelId="{DEDD3337-B8E1-41F6-B589-2A389AE0B9A5}">
      <dsp:nvSpPr>
        <dsp:cNvPr id="0" name=""/>
        <dsp:cNvSpPr/>
      </dsp:nvSpPr>
      <dsp:spPr>
        <a:xfrm rot="5400000">
          <a:off x="-381551" y="2232151"/>
          <a:ext cx="1174023" cy="821816"/>
        </a:xfrm>
        <a:prstGeom prst="chevron">
          <a:avLst/>
        </a:prstGeom>
        <a:solidFill>
          <a:schemeClr val="accent5">
            <a:hueOff val="-4902231"/>
            <a:satOff val="-6819"/>
            <a:lumOff val="-2615"/>
            <a:alphaOff val="0"/>
          </a:schemeClr>
        </a:solidFill>
        <a:ln w="12700" cap="flat" cmpd="sng" algn="ctr">
          <a:solidFill>
            <a:schemeClr val="accent5">
              <a:hueOff val="-4902231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</a:endParaRPr>
        </a:p>
      </dsp:txBody>
      <dsp:txXfrm rot="-5400000">
        <a:off x="-205447" y="2466955"/>
        <a:ext cx="821816" cy="352207"/>
      </dsp:txXfrm>
    </dsp:sp>
    <dsp:sp modelId="{6D5DEF74-2355-4AA6-9E36-D7639A2639F3}">
      <dsp:nvSpPr>
        <dsp:cNvPr id="0" name=""/>
        <dsp:cNvSpPr/>
      </dsp:nvSpPr>
      <dsp:spPr>
        <a:xfrm rot="5400000">
          <a:off x="3964818" y="-1806837"/>
          <a:ext cx="695724" cy="8625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902231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i="1" kern="1200" dirty="0" smtClean="0"/>
            <a:t>уточнення мети та завдань методичної роботи, прогнозування її результатів</a:t>
          </a:r>
          <a:r>
            <a:rPr lang="uk-UA" sz="2200" kern="1200" dirty="0" smtClean="0"/>
            <a:t>;</a:t>
          </a:r>
          <a:endParaRPr lang="ru-RU" sz="2200" kern="1200" dirty="0"/>
        </a:p>
      </dsp:txBody>
      <dsp:txXfrm rot="-5400000">
        <a:off x="-1" y="2191944"/>
        <a:ext cx="8591400" cy="627800"/>
      </dsp:txXfrm>
    </dsp:sp>
    <dsp:sp modelId="{A3F7F28E-8F07-4F89-B8BA-7D4E0436BE78}">
      <dsp:nvSpPr>
        <dsp:cNvPr id="0" name=""/>
        <dsp:cNvSpPr/>
      </dsp:nvSpPr>
      <dsp:spPr>
        <a:xfrm rot="5400000">
          <a:off x="-381551" y="3258536"/>
          <a:ext cx="1174023" cy="821816"/>
        </a:xfrm>
        <a:prstGeom prst="chevron">
          <a:avLst/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</a:endParaRPr>
        </a:p>
      </dsp:txBody>
      <dsp:txXfrm rot="-5400000">
        <a:off x="-205447" y="3493340"/>
        <a:ext cx="821816" cy="352207"/>
      </dsp:txXfrm>
    </dsp:sp>
    <dsp:sp modelId="{69A5B40C-CB85-446A-A2CE-CDC13DE5B334}">
      <dsp:nvSpPr>
        <dsp:cNvPr id="0" name=""/>
        <dsp:cNvSpPr/>
      </dsp:nvSpPr>
      <dsp:spPr>
        <a:xfrm rot="5400000">
          <a:off x="3934717" y="-766800"/>
          <a:ext cx="755926" cy="86253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>
              <a:solidFill>
                <a:schemeClr val="tx1"/>
              </a:solidFill>
            </a:rPr>
            <a:t> </a:t>
          </a:r>
          <a:r>
            <a:rPr lang="uk-UA" sz="2000" i="1" kern="1200" dirty="0" smtClean="0"/>
            <a:t>виокремлення проблем для кожного вчителя та МО школи/району/міста/ОТГ</a:t>
          </a:r>
          <a:r>
            <a:rPr lang="uk-UA" sz="2000" kern="1200" dirty="0" smtClean="0"/>
            <a:t>;</a:t>
          </a:r>
          <a:endParaRPr lang="ru-RU" sz="2400" kern="1200" dirty="0">
            <a:solidFill>
              <a:schemeClr val="tx1"/>
            </a:solidFill>
          </a:endParaRPr>
        </a:p>
      </dsp:txBody>
      <dsp:txXfrm rot="-5400000">
        <a:off x="0" y="3204818"/>
        <a:ext cx="8588461" cy="6821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9D26D2-6316-46BC-B241-A07C0AC3BBDF}">
      <dsp:nvSpPr>
        <dsp:cNvPr id="0" name=""/>
        <dsp:cNvSpPr/>
      </dsp:nvSpPr>
      <dsp:spPr>
        <a:xfrm>
          <a:off x="-6077702" y="-910433"/>
          <a:ext cx="7082690" cy="7082690"/>
        </a:xfrm>
        <a:prstGeom prst="blockArc">
          <a:avLst>
            <a:gd name="adj1" fmla="val 18900000"/>
            <a:gd name="adj2" fmla="val 2700000"/>
            <a:gd name="adj3" fmla="val 305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29D4F-8A64-4921-9576-05D57341EB6B}">
      <dsp:nvSpPr>
        <dsp:cNvPr id="0" name=""/>
        <dsp:cNvSpPr/>
      </dsp:nvSpPr>
      <dsp:spPr>
        <a:xfrm>
          <a:off x="100065" y="546524"/>
          <a:ext cx="8736867" cy="766016"/>
        </a:xfrm>
        <a:prstGeom prst="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835314" tIns="106680" rIns="106680" bIns="10668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>
              <a:solidFill>
                <a:schemeClr val="tx1"/>
              </a:solidFill>
            </a:rPr>
            <a:t>іІ</a:t>
          </a:r>
          <a:r>
            <a:rPr lang="en-US" sz="4200" kern="1200" dirty="0" smtClean="0">
              <a:solidFill>
                <a:schemeClr val="tx1"/>
              </a:solidFill>
            </a:rPr>
            <a:t>  </a:t>
          </a:r>
          <a:r>
            <a:rPr lang="uk-UA" sz="4000" kern="1200" dirty="0" smtClean="0">
              <a:solidFill>
                <a:schemeClr val="tx1"/>
              </a:solidFill>
            </a:rPr>
            <a:t>Індивідуальні форми</a:t>
          </a:r>
          <a:endParaRPr lang="ru-RU" sz="4000" kern="1200" dirty="0">
            <a:solidFill>
              <a:schemeClr val="tx1"/>
            </a:solidFill>
          </a:endParaRPr>
        </a:p>
      </dsp:txBody>
      <dsp:txXfrm>
        <a:off x="100065" y="546524"/>
        <a:ext cx="8736867" cy="766016"/>
      </dsp:txXfrm>
    </dsp:sp>
    <dsp:sp modelId="{FC48E7AA-26F0-44BF-82A7-B4637B1A3C4D}">
      <dsp:nvSpPr>
        <dsp:cNvPr id="0" name=""/>
        <dsp:cNvSpPr/>
      </dsp:nvSpPr>
      <dsp:spPr>
        <a:xfrm>
          <a:off x="-57049" y="162629"/>
          <a:ext cx="1315455" cy="13154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EC1D99-BE63-4B09-86E6-B435AB225924}">
      <dsp:nvSpPr>
        <dsp:cNvPr id="0" name=""/>
        <dsp:cNvSpPr/>
      </dsp:nvSpPr>
      <dsp:spPr>
        <a:xfrm>
          <a:off x="1185488" y="2063792"/>
          <a:ext cx="7835681" cy="1052364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35314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chemeClr val="tx1"/>
              </a:solidFill>
            </a:rPr>
            <a:t>Колективні форми</a:t>
          </a:r>
          <a:endParaRPr lang="ru-RU" sz="4000" kern="1200" dirty="0">
            <a:solidFill>
              <a:schemeClr val="tx1"/>
            </a:solidFill>
          </a:endParaRPr>
        </a:p>
      </dsp:txBody>
      <dsp:txXfrm>
        <a:off x="1185488" y="2063792"/>
        <a:ext cx="7835681" cy="1052364"/>
      </dsp:txXfrm>
    </dsp:sp>
    <dsp:sp modelId="{22163121-6038-4BCF-A30C-FBC091F084A5}">
      <dsp:nvSpPr>
        <dsp:cNvPr id="0" name=""/>
        <dsp:cNvSpPr/>
      </dsp:nvSpPr>
      <dsp:spPr>
        <a:xfrm>
          <a:off x="325484" y="1973183"/>
          <a:ext cx="1315455" cy="13154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93E5BC2-CCD7-485B-A27A-3B18F0DB418D}">
      <dsp:nvSpPr>
        <dsp:cNvPr id="0" name=""/>
        <dsp:cNvSpPr/>
      </dsp:nvSpPr>
      <dsp:spPr>
        <a:xfrm>
          <a:off x="667574" y="3615040"/>
          <a:ext cx="8218215" cy="105236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5314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chemeClr val="tx1"/>
              </a:solidFill>
            </a:rPr>
            <a:t>Групові форми</a:t>
          </a:r>
          <a:endParaRPr lang="ru-RU" sz="4000" kern="1200" dirty="0">
            <a:solidFill>
              <a:schemeClr val="tx1"/>
            </a:solidFill>
          </a:endParaRPr>
        </a:p>
      </dsp:txBody>
      <dsp:txXfrm>
        <a:off x="667574" y="3615040"/>
        <a:ext cx="8218215" cy="1052364"/>
      </dsp:txXfrm>
    </dsp:sp>
    <dsp:sp modelId="{B6FAD155-EEC8-4FD3-A462-C71A17903636}">
      <dsp:nvSpPr>
        <dsp:cNvPr id="0" name=""/>
        <dsp:cNvSpPr/>
      </dsp:nvSpPr>
      <dsp:spPr>
        <a:xfrm>
          <a:off x="-57049" y="3551730"/>
          <a:ext cx="1315455" cy="13154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A2E04-6FB9-467B-8593-2E40AE392543}">
      <dsp:nvSpPr>
        <dsp:cNvPr id="0" name=""/>
        <dsp:cNvSpPr/>
      </dsp:nvSpPr>
      <dsp:spPr>
        <a:xfrm rot="16200000">
          <a:off x="1050523" y="1307457"/>
          <a:ext cx="2797475" cy="170955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114300" rIns="102870" bIns="11430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Інтегроване поєднання форм організації науково-методичної роботи </a:t>
          </a:r>
          <a:endParaRPr lang="ru-RU" sz="1800" kern="1200" dirty="0"/>
        </a:p>
      </dsp:txBody>
      <dsp:txXfrm rot="5400000">
        <a:off x="1677953" y="846966"/>
        <a:ext cx="1626084" cy="2630537"/>
      </dsp:txXfrm>
    </dsp:sp>
    <dsp:sp modelId="{95B5B1DB-8C6D-40A3-8E94-6F70E7877873}">
      <dsp:nvSpPr>
        <dsp:cNvPr id="0" name=""/>
        <dsp:cNvSpPr/>
      </dsp:nvSpPr>
      <dsp:spPr>
        <a:xfrm rot="5400000">
          <a:off x="4147907" y="1293806"/>
          <a:ext cx="2797475" cy="170955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14300" rIns="68580" bIns="11430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чітко визначена науково-методична проблема (тема), над якою працюватиме педагогічний колек­тив</a:t>
          </a:r>
          <a:endParaRPr lang="ru-RU" sz="1800" kern="1200" dirty="0"/>
        </a:p>
      </dsp:txBody>
      <dsp:txXfrm rot="-5400000">
        <a:off x="4691868" y="833315"/>
        <a:ext cx="1626084" cy="2630537"/>
      </dsp:txXfrm>
    </dsp:sp>
    <dsp:sp modelId="{E22E44C0-9B7D-4411-8591-C7DF40585051}">
      <dsp:nvSpPr>
        <dsp:cNvPr id="0" name=""/>
        <dsp:cNvSpPr/>
      </dsp:nvSpPr>
      <dsp:spPr>
        <a:xfrm>
          <a:off x="3049584" y="0"/>
          <a:ext cx="1787181" cy="178709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C0A0CC-0D4E-4572-9EBA-6EF5C89438D7}">
      <dsp:nvSpPr>
        <dsp:cNvPr id="0" name=""/>
        <dsp:cNvSpPr/>
      </dsp:nvSpPr>
      <dsp:spPr>
        <a:xfrm rot="10800000">
          <a:off x="3049584" y="2564243"/>
          <a:ext cx="1787181" cy="1787094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00715-58E4-4392-90D9-F5EEE6747C4F}">
      <dsp:nvSpPr>
        <dsp:cNvPr id="0" name=""/>
        <dsp:cNvSpPr/>
      </dsp:nvSpPr>
      <dsp:spPr>
        <a:xfrm>
          <a:off x="0" y="935261"/>
          <a:ext cx="78867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803DFC-2252-41A6-8F9F-1CEEA7781A2A}">
      <dsp:nvSpPr>
        <dsp:cNvPr id="0" name=""/>
        <dsp:cNvSpPr/>
      </dsp:nvSpPr>
      <dsp:spPr>
        <a:xfrm>
          <a:off x="446400" y="56538"/>
          <a:ext cx="5650423" cy="10988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по­винна бути актуальною для конкретного освітнього закладу/ РМК/ММК/ОТГ</a:t>
          </a:r>
          <a:endParaRPr lang="ru-RU" sz="2000" kern="1200" dirty="0"/>
        </a:p>
      </dsp:txBody>
      <dsp:txXfrm>
        <a:off x="500041" y="110179"/>
        <a:ext cx="5543141" cy="991565"/>
      </dsp:txXfrm>
    </dsp:sp>
    <dsp:sp modelId="{692A830E-BD3D-401C-99FE-6CBD8462F54C}">
      <dsp:nvSpPr>
        <dsp:cNvPr id="0" name=""/>
        <dsp:cNvSpPr/>
      </dsp:nvSpPr>
      <dsp:spPr>
        <a:xfrm>
          <a:off x="0" y="1119771"/>
          <a:ext cx="78867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C4B508-C971-4CF3-B154-0A365DA4B0AE}">
      <dsp:nvSpPr>
        <dsp:cNvPr id="0" name=""/>
        <dsp:cNvSpPr/>
      </dsp:nvSpPr>
      <dsp:spPr>
        <a:xfrm>
          <a:off x="394335" y="1424861"/>
          <a:ext cx="5428108" cy="227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405435" y="1435961"/>
        <a:ext cx="5405908" cy="205184"/>
      </dsp:txXfrm>
    </dsp:sp>
    <dsp:sp modelId="{3806E72A-43D3-44E3-9404-CA40FAF1D236}">
      <dsp:nvSpPr>
        <dsp:cNvPr id="0" name=""/>
        <dsp:cNvSpPr/>
      </dsp:nvSpPr>
      <dsp:spPr>
        <a:xfrm>
          <a:off x="0" y="2486507"/>
          <a:ext cx="78867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3A00C-261B-45A5-AE7A-6D2B882D4B68}">
      <dsp:nvSpPr>
        <dsp:cNvPr id="0" name=""/>
        <dsp:cNvSpPr/>
      </dsp:nvSpPr>
      <dsp:spPr>
        <a:xfrm>
          <a:off x="489858" y="1330631"/>
          <a:ext cx="5462998" cy="1029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мати діалектичний зв’язок з існуючим передовим педагогічним досвідом</a:t>
          </a:r>
          <a:endParaRPr lang="ru-RU" sz="2000" kern="1200" dirty="0"/>
        </a:p>
      </dsp:txBody>
      <dsp:txXfrm>
        <a:off x="540106" y="1380879"/>
        <a:ext cx="5362502" cy="928849"/>
      </dsp:txXfrm>
    </dsp:sp>
    <dsp:sp modelId="{D49AC913-DB8B-4B9F-8758-35AD6BD35550}">
      <dsp:nvSpPr>
        <dsp:cNvPr id="0" name=""/>
        <dsp:cNvSpPr/>
      </dsp:nvSpPr>
      <dsp:spPr>
        <a:xfrm>
          <a:off x="0" y="3506026"/>
          <a:ext cx="78867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498BD1-F172-4EF6-B52C-D7198BE0F33D}">
      <dsp:nvSpPr>
        <dsp:cNvPr id="0" name=""/>
        <dsp:cNvSpPr/>
      </dsp:nvSpPr>
      <dsp:spPr>
        <a:xfrm>
          <a:off x="517166" y="2617360"/>
          <a:ext cx="5588594" cy="9232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пронизувати всі форми </a:t>
          </a:r>
          <a:r>
            <a:rPr lang="uk-UA" sz="2000" kern="1200" dirty="0" err="1" smtClean="0"/>
            <a:t>внутрішкільної</a:t>
          </a:r>
          <a:r>
            <a:rPr lang="uk-UA" sz="2000" kern="1200" dirty="0" smtClean="0"/>
            <a:t>/районної/територіальної  методичної роботи</a:t>
          </a:r>
          <a:endParaRPr lang="ru-RU" sz="2000" kern="1200" dirty="0"/>
        </a:p>
      </dsp:txBody>
      <dsp:txXfrm>
        <a:off x="562235" y="2662429"/>
        <a:ext cx="5498456" cy="8331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2AE6B-E2D6-4E44-B7F5-01C278A3E194}">
      <dsp:nvSpPr>
        <dsp:cNvPr id="0" name=""/>
        <dsp:cNvSpPr/>
      </dsp:nvSpPr>
      <dsp:spPr>
        <a:xfrm>
          <a:off x="279114" y="0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графіки</a:t>
          </a:r>
          <a:endParaRPr lang="ru-RU" sz="4200" kern="1200" dirty="0"/>
        </a:p>
      </dsp:txBody>
      <dsp:txXfrm>
        <a:off x="279114" y="0"/>
        <a:ext cx="3346456" cy="2007873"/>
      </dsp:txXfrm>
    </dsp:sp>
    <dsp:sp modelId="{374318EC-9A4E-4FD7-A3D8-77BC7ADB44FA}">
      <dsp:nvSpPr>
        <dsp:cNvPr id="0" name=""/>
        <dsp:cNvSpPr/>
      </dsp:nvSpPr>
      <dsp:spPr>
        <a:xfrm>
          <a:off x="4156987" y="0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циклограми</a:t>
          </a:r>
          <a:endParaRPr lang="ru-RU" sz="4200" kern="1200" dirty="0"/>
        </a:p>
      </dsp:txBody>
      <dsp:txXfrm>
        <a:off x="4156987" y="0"/>
        <a:ext cx="3346456" cy="2007873"/>
      </dsp:txXfrm>
    </dsp:sp>
    <dsp:sp modelId="{EFB498DE-1FC9-4E7F-98D8-10B0E44E27C2}">
      <dsp:nvSpPr>
        <dsp:cNvPr id="0" name=""/>
        <dsp:cNvSpPr/>
      </dsp:nvSpPr>
      <dsp:spPr>
        <a:xfrm>
          <a:off x="429570" y="2342991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схеми</a:t>
          </a:r>
          <a:endParaRPr lang="ru-RU" sz="4200" kern="1200" dirty="0"/>
        </a:p>
      </dsp:txBody>
      <dsp:txXfrm>
        <a:off x="429570" y="2342991"/>
        <a:ext cx="3346456" cy="2007873"/>
      </dsp:txXfrm>
    </dsp:sp>
    <dsp:sp modelId="{06487FCA-A200-470E-9617-2DE38D142B4D}">
      <dsp:nvSpPr>
        <dsp:cNvPr id="0" name=""/>
        <dsp:cNvSpPr/>
      </dsp:nvSpPr>
      <dsp:spPr>
        <a:xfrm>
          <a:off x="4110672" y="2342991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200" kern="1200" dirty="0" smtClean="0"/>
            <a:t>структура методичної робо­ти </a:t>
          </a:r>
          <a:endParaRPr lang="ru-RU" sz="4200" kern="1200" dirty="0"/>
        </a:p>
      </dsp:txBody>
      <dsp:txXfrm>
        <a:off x="4110672" y="2342991"/>
        <a:ext cx="3346456" cy="20078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90C589-5B41-41AD-B519-DB8F42CDD383}">
      <dsp:nvSpPr>
        <dsp:cNvPr id="0" name=""/>
        <dsp:cNvSpPr/>
      </dsp:nvSpPr>
      <dsp:spPr>
        <a:xfrm>
          <a:off x="23443" y="12494"/>
          <a:ext cx="6795315" cy="14086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програма(план)дослідження </a:t>
          </a:r>
          <a:endParaRPr lang="ru-RU" sz="28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64700" y="53751"/>
        <a:ext cx="5275303" cy="1326107"/>
      </dsp:txXfrm>
    </dsp:sp>
    <dsp:sp modelId="{26E506CE-9E19-46CE-B8D7-9B0420351B7E}">
      <dsp:nvSpPr>
        <dsp:cNvPr id="0" name=""/>
        <dsp:cNvSpPr/>
      </dsp:nvSpPr>
      <dsp:spPr>
        <a:xfrm>
          <a:off x="599586" y="1643391"/>
          <a:ext cx="6795315" cy="14086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представлення її на засіданні методичної ради шко­ли</a:t>
          </a:r>
          <a:endParaRPr lang="ru-RU" sz="2800" kern="1200" dirty="0">
            <a:solidFill>
              <a:schemeClr val="accent2">
                <a:lumMod val="60000"/>
                <a:lumOff val="40000"/>
              </a:schemeClr>
            </a:solidFill>
          </a:endParaRPr>
        </a:p>
      </dsp:txBody>
      <dsp:txXfrm>
        <a:off x="640843" y="1684648"/>
        <a:ext cx="5197611" cy="1326107"/>
      </dsp:txXfrm>
    </dsp:sp>
    <dsp:sp modelId="{F99DBA87-9886-4BC8-B37C-B7C632348E3D}">
      <dsp:nvSpPr>
        <dsp:cNvPr id="0" name=""/>
        <dsp:cNvSpPr/>
      </dsp:nvSpPr>
      <dsp:spPr>
        <a:xfrm>
          <a:off x="1060277" y="3284035"/>
          <a:ext cx="6795315" cy="14086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FFFF00"/>
              </a:solidFill>
            </a:rPr>
            <a:t>розро­бка програми експерименту, вивчення нових технологій та інновації</a:t>
          </a:r>
          <a:endParaRPr lang="ru-RU" sz="2800" kern="1200" dirty="0">
            <a:solidFill>
              <a:srgbClr val="FFFF00"/>
            </a:solidFill>
          </a:endParaRPr>
        </a:p>
      </dsp:txBody>
      <dsp:txXfrm>
        <a:off x="1101534" y="3325292"/>
        <a:ext cx="5197611" cy="1326107"/>
      </dsp:txXfrm>
    </dsp:sp>
    <dsp:sp modelId="{B71F42E5-C48C-4EEF-B88A-0FB923192C3E}">
      <dsp:nvSpPr>
        <dsp:cNvPr id="0" name=""/>
        <dsp:cNvSpPr/>
      </dsp:nvSpPr>
      <dsp:spPr>
        <a:xfrm>
          <a:off x="5879711" y="1068204"/>
          <a:ext cx="915603" cy="91560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085722" y="1068204"/>
        <a:ext cx="503581" cy="688991"/>
      </dsp:txXfrm>
    </dsp:sp>
    <dsp:sp modelId="{B12D74B3-7270-46C9-9105-E8A6A07D7676}">
      <dsp:nvSpPr>
        <dsp:cNvPr id="0" name=""/>
        <dsp:cNvSpPr/>
      </dsp:nvSpPr>
      <dsp:spPr>
        <a:xfrm>
          <a:off x="6479298" y="2702205"/>
          <a:ext cx="915603" cy="91560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685309" y="2702205"/>
        <a:ext cx="503581" cy="68899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4AD30-F28C-4D39-9E70-871305DF7094}">
      <dsp:nvSpPr>
        <dsp:cNvPr id="0" name=""/>
        <dsp:cNvSpPr/>
      </dsp:nvSpPr>
      <dsp:spPr>
        <a:xfrm>
          <a:off x="0" y="259805"/>
          <a:ext cx="7886700" cy="11486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82341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rgbClr val="C00000"/>
              </a:solidFill>
            </a:rPr>
            <a:t>Удосконалення </a:t>
          </a:r>
          <a:endParaRPr lang="ru-RU" sz="2300" kern="1200" dirty="0">
            <a:solidFill>
              <a:srgbClr val="C00000"/>
            </a:solidFill>
          </a:endParaRPr>
        </a:p>
      </dsp:txBody>
      <dsp:txXfrm>
        <a:off x="0" y="546956"/>
        <a:ext cx="7599549" cy="574302"/>
      </dsp:txXfrm>
    </dsp:sp>
    <dsp:sp modelId="{ACDADDAB-FB4C-4671-BC40-73B3020BC50E}">
      <dsp:nvSpPr>
        <dsp:cNvPr id="0" name=""/>
        <dsp:cNvSpPr/>
      </dsp:nvSpPr>
      <dsp:spPr>
        <a:xfrm>
          <a:off x="0" y="1145544"/>
          <a:ext cx="2429103" cy="22126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tx1"/>
              </a:solidFill>
            </a:rPr>
            <a:t>усвідомлена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0" y="1145544"/>
        <a:ext cx="2429103" cy="2212634"/>
      </dsp:txXfrm>
    </dsp:sp>
    <dsp:sp modelId="{E63AD8F7-49A7-42D8-A301-235AD01FC2A3}">
      <dsp:nvSpPr>
        <dsp:cNvPr id="0" name=""/>
        <dsp:cNvSpPr/>
      </dsp:nvSpPr>
      <dsp:spPr>
        <a:xfrm>
          <a:off x="2429103" y="642673"/>
          <a:ext cx="5457596" cy="11486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82341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rgbClr val="C00000"/>
              </a:solidFill>
            </a:rPr>
            <a:t>теоретичної і практичної</a:t>
          </a:r>
          <a:endParaRPr lang="ru-RU" sz="2300" kern="1200" dirty="0">
            <a:solidFill>
              <a:srgbClr val="C00000"/>
            </a:solidFill>
          </a:endParaRPr>
        </a:p>
      </dsp:txBody>
      <dsp:txXfrm>
        <a:off x="2429103" y="929824"/>
        <a:ext cx="5170445" cy="574302"/>
      </dsp:txXfrm>
    </dsp:sp>
    <dsp:sp modelId="{0FA7C383-F5E9-46DB-ADF1-EAA3F2DBAFC2}">
      <dsp:nvSpPr>
        <dsp:cNvPr id="0" name=""/>
        <dsp:cNvSpPr/>
      </dsp:nvSpPr>
      <dsp:spPr>
        <a:xfrm>
          <a:off x="2429103" y="1528412"/>
          <a:ext cx="2429103" cy="22126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цілеспрямована</a:t>
          </a:r>
          <a:endParaRPr lang="ru-RU" sz="2300" kern="1200" dirty="0"/>
        </a:p>
      </dsp:txBody>
      <dsp:txXfrm>
        <a:off x="2429103" y="1528412"/>
        <a:ext cx="2429103" cy="2212634"/>
      </dsp:txXfrm>
    </dsp:sp>
    <dsp:sp modelId="{D1E647AA-A0A7-4A47-A06D-16CAE3F4D555}">
      <dsp:nvSpPr>
        <dsp:cNvPr id="0" name=""/>
        <dsp:cNvSpPr/>
      </dsp:nvSpPr>
      <dsp:spPr>
        <a:xfrm>
          <a:off x="4811901" y="1129708"/>
          <a:ext cx="3028492" cy="11486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82341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rgbClr val="C00000"/>
              </a:solidFill>
            </a:rPr>
            <a:t>підготовки</a:t>
          </a:r>
          <a:endParaRPr lang="ru-RU" sz="2300" kern="1200" dirty="0">
            <a:solidFill>
              <a:srgbClr val="C00000"/>
            </a:solidFill>
          </a:endParaRPr>
        </a:p>
      </dsp:txBody>
      <dsp:txXfrm>
        <a:off x="4811901" y="1416859"/>
        <a:ext cx="2741341" cy="574302"/>
      </dsp:txXfrm>
    </dsp:sp>
    <dsp:sp modelId="{CEA9A770-50BE-49BC-A296-A6912DBBCDA3}">
      <dsp:nvSpPr>
        <dsp:cNvPr id="0" name=""/>
        <dsp:cNvSpPr/>
      </dsp:nvSpPr>
      <dsp:spPr>
        <a:xfrm>
          <a:off x="4858207" y="1911280"/>
          <a:ext cx="2429103" cy="2180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планомірна і безперервна</a:t>
          </a:r>
          <a:endParaRPr lang="ru-RU" sz="2300" kern="1200" dirty="0"/>
        </a:p>
      </dsp:txBody>
      <dsp:txXfrm>
        <a:off x="4858207" y="1911280"/>
        <a:ext cx="2429103" cy="2180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43BB7-FB27-430C-BA92-3C34C0A25A3B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24969B-7613-48B0-99F0-776E07DEE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2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24969B-7613-48B0-99F0-776E07DEECC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982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2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20" y="2204241"/>
            <a:ext cx="1178683" cy="117371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75" y="3004031"/>
            <a:ext cx="1204806" cy="1199732"/>
          </a:xfrm>
          <a:prstGeom prst="rect">
            <a:avLst/>
          </a:prstGeom>
        </p:spPr>
      </p:pic>
      <p:grpSp>
        <p:nvGrpSpPr>
          <p:cNvPr id="20" name="Группа 19"/>
          <p:cNvGrpSpPr/>
          <p:nvPr userDrawn="1"/>
        </p:nvGrpSpPr>
        <p:grpSpPr>
          <a:xfrm>
            <a:off x="-92137" y="448961"/>
            <a:ext cx="1292462" cy="5746749"/>
            <a:chOff x="-92137" y="448961"/>
            <a:chExt cx="1292462" cy="5746749"/>
          </a:xfrm>
        </p:grpSpPr>
        <p:grpSp>
          <p:nvGrpSpPr>
            <p:cNvPr id="11" name="Группа 10"/>
            <p:cNvGrpSpPr/>
            <p:nvPr userDrawn="1"/>
          </p:nvGrpSpPr>
          <p:grpSpPr>
            <a:xfrm>
              <a:off x="0" y="448961"/>
              <a:ext cx="1122764" cy="2525107"/>
              <a:chOff x="-43264" y="0"/>
              <a:chExt cx="1122764" cy="2525107"/>
            </a:xfrm>
          </p:grpSpPr>
          <p:pic>
            <p:nvPicPr>
              <p:cNvPr id="7" name="Рисунок 6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1927" y="-76535"/>
                <a:ext cx="951037" cy="1104108"/>
              </a:xfrm>
              <a:prstGeom prst="rect">
                <a:avLst/>
              </a:prstGeom>
            </p:spPr>
          </p:pic>
          <p:pic>
            <p:nvPicPr>
              <p:cNvPr id="8" name="Рисунок 7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1926" y="478233"/>
                <a:ext cx="951037" cy="1104108"/>
              </a:xfrm>
              <a:prstGeom prst="rect">
                <a:avLst/>
              </a:prstGeom>
            </p:spPr>
          </p:pic>
          <p:pic>
            <p:nvPicPr>
              <p:cNvPr id="9" name="Рисунок 8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3271" y="984772"/>
                <a:ext cx="951037" cy="1104108"/>
              </a:xfrm>
              <a:prstGeom prst="rect">
                <a:avLst/>
              </a:prstGeom>
            </p:spPr>
          </p:pic>
          <p:pic>
            <p:nvPicPr>
              <p:cNvPr id="10" name="Рисунок 9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1926" y="1497535"/>
                <a:ext cx="951037" cy="1104108"/>
              </a:xfrm>
              <a:prstGeom prst="rect">
                <a:avLst/>
              </a:prstGeom>
            </p:spPr>
          </p:pic>
        </p:grpSp>
        <p:grpSp>
          <p:nvGrpSpPr>
            <p:cNvPr id="12" name="Группа 11"/>
            <p:cNvGrpSpPr/>
            <p:nvPr userDrawn="1"/>
          </p:nvGrpSpPr>
          <p:grpSpPr>
            <a:xfrm rot="10800000">
              <a:off x="-67876" y="3670603"/>
              <a:ext cx="1122764" cy="2525107"/>
              <a:chOff x="-43264" y="0"/>
              <a:chExt cx="1122764" cy="2525107"/>
            </a:xfrm>
          </p:grpSpPr>
          <p:pic>
            <p:nvPicPr>
              <p:cNvPr id="13" name="Рисунок 12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1927" y="-76535"/>
                <a:ext cx="951037" cy="1104108"/>
              </a:xfrm>
              <a:prstGeom prst="rect">
                <a:avLst/>
              </a:prstGeom>
            </p:spPr>
          </p:pic>
          <p:pic>
            <p:nvPicPr>
              <p:cNvPr id="14" name="Рисунок 13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1926" y="478233"/>
                <a:ext cx="951037" cy="1104108"/>
              </a:xfrm>
              <a:prstGeom prst="rect">
                <a:avLst/>
              </a:prstGeom>
            </p:spPr>
          </p:pic>
          <p:pic>
            <p:nvPicPr>
              <p:cNvPr id="15" name="Рисунок 14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3271" y="984772"/>
                <a:ext cx="951037" cy="1104108"/>
              </a:xfrm>
              <a:prstGeom prst="rect">
                <a:avLst/>
              </a:prstGeom>
            </p:spPr>
          </p:pic>
          <p:pic>
            <p:nvPicPr>
              <p:cNvPr id="16" name="Рисунок 15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51926" y="1497535"/>
                <a:ext cx="951037" cy="1104108"/>
              </a:xfrm>
              <a:prstGeom prst="rect">
                <a:avLst/>
              </a:prstGeom>
            </p:spPr>
          </p:pic>
        </p:grpSp>
        <p:pic>
          <p:nvPicPr>
            <p:cNvPr id="19" name="Рисунок 1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4740397">
              <a:off x="-94871" y="2620486"/>
              <a:ext cx="1297930" cy="12924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594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68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8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alphaModFix amt="82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  <p:grpSp>
        <p:nvGrpSpPr>
          <p:cNvPr id="27" name="Группа 26"/>
          <p:cNvGrpSpPr/>
          <p:nvPr userDrawn="1"/>
        </p:nvGrpSpPr>
        <p:grpSpPr>
          <a:xfrm>
            <a:off x="-24924" y="5766504"/>
            <a:ext cx="3075486" cy="1232968"/>
            <a:chOff x="-24924" y="5766504"/>
            <a:chExt cx="3075486" cy="1232968"/>
          </a:xfrm>
        </p:grpSpPr>
        <p:grpSp>
          <p:nvGrpSpPr>
            <p:cNvPr id="26" name="Группа 25"/>
            <p:cNvGrpSpPr/>
            <p:nvPr userDrawn="1"/>
          </p:nvGrpSpPr>
          <p:grpSpPr>
            <a:xfrm>
              <a:off x="-24924" y="5918626"/>
              <a:ext cx="3075486" cy="970698"/>
              <a:chOff x="-24924" y="5918626"/>
              <a:chExt cx="3075486" cy="970698"/>
            </a:xfrm>
          </p:grpSpPr>
          <p:grpSp>
            <p:nvGrpSpPr>
              <p:cNvPr id="10" name="Группа 9"/>
              <p:cNvGrpSpPr/>
              <p:nvPr userDrawn="1"/>
            </p:nvGrpSpPr>
            <p:grpSpPr>
              <a:xfrm rot="16200000">
                <a:off x="389840" y="5503862"/>
                <a:ext cx="913546" cy="1743073"/>
                <a:chOff x="-43264" y="0"/>
                <a:chExt cx="1122764" cy="2525107"/>
              </a:xfrm>
            </p:grpSpPr>
            <p:pic>
              <p:nvPicPr>
                <p:cNvPr id="12" name="Рисунок 11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7" y="-76535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13" name="Рисунок 12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478233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14" name="Рисунок 13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33271" y="984772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15" name="Рисунок 14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1497535"/>
                  <a:ext cx="951037" cy="1104108"/>
                </a:xfrm>
                <a:prstGeom prst="rect">
                  <a:avLst/>
                </a:prstGeom>
              </p:spPr>
            </p:pic>
          </p:grpSp>
          <p:grpSp>
            <p:nvGrpSpPr>
              <p:cNvPr id="21" name="Группа 20"/>
              <p:cNvGrpSpPr/>
              <p:nvPr userDrawn="1"/>
            </p:nvGrpSpPr>
            <p:grpSpPr>
              <a:xfrm rot="5400000">
                <a:off x="1722253" y="5561014"/>
                <a:ext cx="913546" cy="1743073"/>
                <a:chOff x="-43264" y="0"/>
                <a:chExt cx="1122764" cy="2525107"/>
              </a:xfrm>
            </p:grpSpPr>
            <p:pic>
              <p:nvPicPr>
                <p:cNvPr id="22" name="Рисунок 21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7" y="-76535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23" name="Рисунок 22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478233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24" name="Рисунок 23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33271" y="984772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25" name="Рисунок 24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1497535"/>
                  <a:ext cx="951037" cy="1104108"/>
                </a:xfrm>
                <a:prstGeom prst="rect">
                  <a:avLst/>
                </a:prstGeom>
              </p:spPr>
            </p:pic>
          </p:grpSp>
        </p:grpSp>
        <p:pic>
          <p:nvPicPr>
            <p:cNvPr id="11" name="Рисунок 10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140397">
              <a:off x="768772" y="5766504"/>
              <a:ext cx="1238184" cy="1232968"/>
            </a:xfrm>
            <a:prstGeom prst="rect">
              <a:avLst/>
            </a:prstGeom>
          </p:spPr>
        </p:pic>
      </p:grpSp>
      <p:grpSp>
        <p:nvGrpSpPr>
          <p:cNvPr id="28" name="Группа 27"/>
          <p:cNvGrpSpPr/>
          <p:nvPr userDrawn="1"/>
        </p:nvGrpSpPr>
        <p:grpSpPr>
          <a:xfrm>
            <a:off x="3010508" y="5766504"/>
            <a:ext cx="3075486" cy="1232968"/>
            <a:chOff x="-24924" y="5766504"/>
            <a:chExt cx="3075486" cy="1232968"/>
          </a:xfrm>
        </p:grpSpPr>
        <p:grpSp>
          <p:nvGrpSpPr>
            <p:cNvPr id="29" name="Группа 28"/>
            <p:cNvGrpSpPr/>
            <p:nvPr userDrawn="1"/>
          </p:nvGrpSpPr>
          <p:grpSpPr>
            <a:xfrm>
              <a:off x="-24924" y="5918626"/>
              <a:ext cx="3075486" cy="970698"/>
              <a:chOff x="-24924" y="5918626"/>
              <a:chExt cx="3075486" cy="970698"/>
            </a:xfrm>
          </p:grpSpPr>
          <p:grpSp>
            <p:nvGrpSpPr>
              <p:cNvPr id="31" name="Группа 30"/>
              <p:cNvGrpSpPr/>
              <p:nvPr userDrawn="1"/>
            </p:nvGrpSpPr>
            <p:grpSpPr>
              <a:xfrm rot="16200000">
                <a:off x="389840" y="5503862"/>
                <a:ext cx="913546" cy="1743073"/>
                <a:chOff x="-43264" y="0"/>
                <a:chExt cx="1122764" cy="2525107"/>
              </a:xfrm>
            </p:grpSpPr>
            <p:pic>
              <p:nvPicPr>
                <p:cNvPr id="37" name="Рисунок 36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7" y="-76535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38" name="Рисунок 37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478233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39" name="Рисунок 38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33271" y="984772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40" name="Рисунок 39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1497535"/>
                  <a:ext cx="951037" cy="1104108"/>
                </a:xfrm>
                <a:prstGeom prst="rect">
                  <a:avLst/>
                </a:prstGeom>
              </p:spPr>
            </p:pic>
          </p:grpSp>
          <p:grpSp>
            <p:nvGrpSpPr>
              <p:cNvPr id="32" name="Группа 31"/>
              <p:cNvGrpSpPr/>
              <p:nvPr userDrawn="1"/>
            </p:nvGrpSpPr>
            <p:grpSpPr>
              <a:xfrm rot="5400000">
                <a:off x="1722253" y="5561014"/>
                <a:ext cx="913546" cy="1743073"/>
                <a:chOff x="-43264" y="0"/>
                <a:chExt cx="1122764" cy="2525107"/>
              </a:xfrm>
            </p:grpSpPr>
            <p:pic>
              <p:nvPicPr>
                <p:cNvPr id="33" name="Рисунок 32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7" y="-76535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34" name="Рисунок 33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478233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35" name="Рисунок 34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33271" y="984772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36" name="Рисунок 35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1497535"/>
                  <a:ext cx="951037" cy="1104108"/>
                </a:xfrm>
                <a:prstGeom prst="rect">
                  <a:avLst/>
                </a:prstGeom>
              </p:spPr>
            </p:pic>
          </p:grpSp>
        </p:grpSp>
        <p:pic>
          <p:nvPicPr>
            <p:cNvPr id="30" name="Рисунок 29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140397">
              <a:off x="768772" y="5766504"/>
              <a:ext cx="1238184" cy="1232968"/>
            </a:xfrm>
            <a:prstGeom prst="rect">
              <a:avLst/>
            </a:prstGeom>
          </p:spPr>
        </p:pic>
      </p:grpSp>
      <p:grpSp>
        <p:nvGrpSpPr>
          <p:cNvPr id="41" name="Группа 40"/>
          <p:cNvGrpSpPr/>
          <p:nvPr userDrawn="1"/>
        </p:nvGrpSpPr>
        <p:grpSpPr>
          <a:xfrm>
            <a:off x="6037755" y="5739867"/>
            <a:ext cx="3075486" cy="1232968"/>
            <a:chOff x="-24924" y="5766504"/>
            <a:chExt cx="3075486" cy="1232968"/>
          </a:xfrm>
        </p:grpSpPr>
        <p:grpSp>
          <p:nvGrpSpPr>
            <p:cNvPr id="42" name="Группа 41"/>
            <p:cNvGrpSpPr/>
            <p:nvPr userDrawn="1"/>
          </p:nvGrpSpPr>
          <p:grpSpPr>
            <a:xfrm>
              <a:off x="-24924" y="5918626"/>
              <a:ext cx="3075486" cy="970698"/>
              <a:chOff x="-24924" y="5918626"/>
              <a:chExt cx="3075486" cy="970698"/>
            </a:xfrm>
          </p:grpSpPr>
          <p:grpSp>
            <p:nvGrpSpPr>
              <p:cNvPr id="44" name="Группа 43"/>
              <p:cNvGrpSpPr/>
              <p:nvPr userDrawn="1"/>
            </p:nvGrpSpPr>
            <p:grpSpPr>
              <a:xfrm rot="16200000">
                <a:off x="389840" y="5503862"/>
                <a:ext cx="913546" cy="1743073"/>
                <a:chOff x="-43264" y="0"/>
                <a:chExt cx="1122764" cy="2525107"/>
              </a:xfrm>
            </p:grpSpPr>
            <p:pic>
              <p:nvPicPr>
                <p:cNvPr id="50" name="Рисунок 49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7" y="-76535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51" name="Рисунок 50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478233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52" name="Рисунок 51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33271" y="984772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53" name="Рисунок 52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1497535"/>
                  <a:ext cx="951037" cy="1104108"/>
                </a:xfrm>
                <a:prstGeom prst="rect">
                  <a:avLst/>
                </a:prstGeom>
              </p:spPr>
            </p:pic>
          </p:grpSp>
          <p:grpSp>
            <p:nvGrpSpPr>
              <p:cNvPr id="45" name="Группа 44"/>
              <p:cNvGrpSpPr/>
              <p:nvPr userDrawn="1"/>
            </p:nvGrpSpPr>
            <p:grpSpPr>
              <a:xfrm rot="5400000">
                <a:off x="1722253" y="5561014"/>
                <a:ext cx="913546" cy="1743073"/>
                <a:chOff x="-43264" y="0"/>
                <a:chExt cx="1122764" cy="2525107"/>
              </a:xfrm>
            </p:grpSpPr>
            <p:pic>
              <p:nvPicPr>
                <p:cNvPr id="46" name="Рисунок 45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7" y="-76535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47" name="Рисунок 46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478233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48" name="Рисунок 47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33271" y="984772"/>
                  <a:ext cx="951037" cy="1104108"/>
                </a:xfrm>
                <a:prstGeom prst="rect">
                  <a:avLst/>
                </a:prstGeom>
              </p:spPr>
            </p:pic>
            <p:pic>
              <p:nvPicPr>
                <p:cNvPr id="49" name="Рисунок 48"/>
                <p:cNvPicPr>
                  <a:picLocks noChangeAspect="1"/>
                </p:cNvPicPr>
                <p:nvPr userDrawn="1"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5400000">
                  <a:off x="51926" y="1497535"/>
                  <a:ext cx="951037" cy="1104108"/>
                </a:xfrm>
                <a:prstGeom prst="rect">
                  <a:avLst/>
                </a:prstGeom>
              </p:spPr>
            </p:pic>
          </p:grpSp>
        </p:grpSp>
        <p:pic>
          <p:nvPicPr>
            <p:cNvPr id="43" name="Рисунок 42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140397">
              <a:off x="768772" y="5766504"/>
              <a:ext cx="1238184" cy="12329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45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142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39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62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81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72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90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5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24094-D83E-466F-86E2-B7604D7644B7}" type="datetimeFigureOut">
              <a:rPr lang="ru-RU" smtClean="0"/>
              <a:t>08.08.2018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6D202-3F71-406B-8056-E5B9EF5115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4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1569" y="668739"/>
            <a:ext cx="7970293" cy="3903261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/>
              <a:t/>
            </a:r>
            <a:br>
              <a:rPr lang="uk-UA" sz="3200" b="1" dirty="0"/>
            </a:br>
            <a:r>
              <a:rPr lang="uk-UA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Домінанти </a:t>
            </a:r>
            <a:r>
              <a:rPr lang="uk-UA" sz="3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науково-методичної роботи та диверсифікація її форм </a:t>
            </a:r>
            <a:r>
              <a:rPr lang="uk-UA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3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педагогічними працівниками в умовах реалізації Концепції Нової української школи</a:t>
            </a:r>
            <a:r>
              <a:rPr lang="ru-RU" sz="3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>
                <a:latin typeface="Times New Roman" pitchFamily="18" charset="0"/>
                <a:cs typeface="Times New Roman" pitchFamily="18" charset="0"/>
              </a:rPr>
            </a:b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0451" y="4461847"/>
            <a:ext cx="6858000" cy="1655762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Т</a:t>
            </a:r>
            <a:r>
              <a:rPr lang="uk-UA" sz="2000" b="1" i="1" dirty="0" err="1" smtClean="0">
                <a:solidFill>
                  <a:schemeClr val="accent6">
                    <a:lumMod val="75000"/>
                  </a:schemeClr>
                </a:solidFill>
              </a:rPr>
              <a:t>амара</a:t>
            </a:r>
            <a:r>
              <a:rPr lang="uk-UA" sz="2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err="1" smtClean="0">
                <a:solidFill>
                  <a:schemeClr val="accent6">
                    <a:lumMod val="75000"/>
                  </a:schemeClr>
                </a:solidFill>
              </a:rPr>
              <a:t>Степанівна</a:t>
            </a:r>
            <a:r>
              <a:rPr lang="ru-RU" sz="20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Богачик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заступник директора ІППОЧО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з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науково-методичної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роботи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кандидат </a:t>
            </a:r>
            <a:r>
              <a:rPr lang="ru-RU" sz="2000" b="1" i="1" dirty="0" err="1">
                <a:solidFill>
                  <a:schemeClr val="accent6">
                    <a:lumMod val="75000"/>
                  </a:schemeClr>
                </a:solidFill>
              </a:rPr>
              <a:t>історичних</a:t>
            </a:r>
            <a:r>
              <a:rPr lang="ru-RU" sz="2000" b="1" i="1" dirty="0">
                <a:solidFill>
                  <a:schemeClr val="accent6">
                    <a:lumMod val="75000"/>
                  </a:schemeClr>
                </a:solidFill>
              </a:rPr>
              <a:t> наук</a:t>
            </a:r>
          </a:p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5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i="1" dirty="0" smtClean="0"/>
              <a:t>Науково-методична проблема </a:t>
            </a:r>
            <a:r>
              <a:rPr lang="uk-UA" sz="3600" b="1" i="1" dirty="0"/>
              <a:t>(</a:t>
            </a:r>
            <a:r>
              <a:rPr lang="uk-UA" sz="3600" b="1" i="1" dirty="0" smtClean="0"/>
              <a:t>тема): </a:t>
            </a:r>
            <a:endParaRPr lang="ru-RU" sz="36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310031"/>
              </p:ext>
            </p:extLst>
          </p:nvPr>
        </p:nvGraphicFramePr>
        <p:xfrm>
          <a:off x="751480" y="1498079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571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i="1" dirty="0" smtClean="0">
                <a:solidFill>
                  <a:srgbClr val="0070C0"/>
                </a:solidFill>
              </a:rPr>
              <a:t>Планування науково-методичної </a:t>
            </a:r>
            <a:r>
              <a:rPr lang="uk-UA" sz="3600" b="1" i="1" dirty="0">
                <a:solidFill>
                  <a:srgbClr val="0070C0"/>
                </a:solidFill>
              </a:rPr>
              <a:t>роботи </a:t>
            </a:r>
            <a:endParaRPr lang="ru-RU" sz="3600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врахува­ти пропозиції та конкретні методичні запити </a:t>
            </a:r>
            <a:r>
              <a:rPr lang="uk-UA" dirty="0" smtClean="0"/>
              <a:t>педагогів;</a:t>
            </a:r>
          </a:p>
          <a:p>
            <a:r>
              <a:rPr lang="uk-UA" dirty="0" smtClean="0"/>
              <a:t> проаналізувати результативність </a:t>
            </a:r>
            <a:r>
              <a:rPr lang="uk-UA" dirty="0"/>
              <a:t>роботи  </a:t>
            </a:r>
            <a:r>
              <a:rPr lang="uk-UA" dirty="0" smtClean="0"/>
              <a:t>закладу </a:t>
            </a:r>
            <a:r>
              <a:rPr lang="uk-UA" dirty="0"/>
              <a:t>освіти/ </a:t>
            </a:r>
            <a:r>
              <a:rPr lang="uk-UA" dirty="0" smtClean="0"/>
              <a:t>РМК/ММК/ОТГ;</a:t>
            </a:r>
          </a:p>
          <a:p>
            <a:pPr algn="just"/>
            <a:r>
              <a:rPr lang="uk-UA" dirty="0"/>
              <a:t>проаналізувати роботу методичної служби з вивчення, узагальнення та впровадження в прак­тичну діяльність інноваційних технологій, пере­дового педагогічного досвіду, експериментально-дослідницької </a:t>
            </a:r>
            <a:r>
              <a:rPr lang="uk-UA" dirty="0" smtClean="0"/>
              <a:t> роботи за </a:t>
            </a:r>
            <a:r>
              <a:rPr lang="uk-UA" dirty="0"/>
              <a:t>рік;</a:t>
            </a:r>
            <a:endParaRPr lang="uk-UA" dirty="0" smtClean="0"/>
          </a:p>
          <a:p>
            <a:pPr algn="just"/>
            <a:r>
              <a:rPr lang="uk-UA" dirty="0"/>
              <a:t>окреслити проблеми, над якими буде працювати колектив та визначити шляхи їх </a:t>
            </a:r>
            <a:r>
              <a:rPr lang="uk-UA" dirty="0" smtClean="0"/>
              <a:t>розв’язання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80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 </a:t>
            </a:r>
            <a:r>
              <a:rPr lang="uk-UA" sz="3600" b="1" i="1" dirty="0" smtClean="0"/>
              <a:t>Додатки до плану науково-методичної роботи</a:t>
            </a:r>
            <a:endParaRPr lang="ru-RU" sz="36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8343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162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solidFill>
                  <a:srgbClr val="0070C0"/>
                </a:solidFill>
              </a:rPr>
              <a:t>Традиційна документація</a:t>
            </a:r>
            <a:r>
              <a:rPr lang="uk-UA" sz="3200" b="1" i="1" dirty="0">
                <a:solidFill>
                  <a:srgbClr val="0070C0"/>
                </a:solidFill>
              </a:rPr>
              <a:t> </a:t>
            </a:r>
            <a:r>
              <a:rPr lang="uk-UA" sz="3200" b="1" i="1" dirty="0" smtClean="0">
                <a:solidFill>
                  <a:srgbClr val="0070C0"/>
                </a:solidFill>
              </a:rPr>
              <a:t>та наявність матеріалів</a:t>
            </a:r>
            <a:r>
              <a:rPr lang="uk-UA" sz="3200" b="1" i="1" dirty="0">
                <a:solidFill>
                  <a:srgbClr val="0070C0"/>
                </a:solidFill>
              </a:rPr>
              <a:t>: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dirty="0"/>
              <a:t>науково-методична література (виставка, кар­тотека); </a:t>
            </a:r>
            <a:r>
              <a:rPr lang="uk-UA" dirty="0" err="1"/>
              <a:t>аудіо-</a:t>
            </a:r>
            <a:r>
              <a:rPr lang="uk-UA" dirty="0"/>
              <a:t>, відеотека кращих освітянських до­робок  закладу освіти;</a:t>
            </a:r>
            <a:endParaRPr lang="ru-RU" dirty="0"/>
          </a:p>
          <a:p>
            <a:pPr lvl="0"/>
            <a:r>
              <a:rPr lang="uk-UA" dirty="0"/>
              <a:t>авторські програми, методичні та навчальні посібники, розроблені педагогами  за­кладу;</a:t>
            </a:r>
            <a:endParaRPr lang="ru-RU" dirty="0"/>
          </a:p>
          <a:p>
            <a:pPr lvl="0"/>
            <a:r>
              <a:rPr lang="uk-UA" dirty="0"/>
              <a:t>матеріали дослідно-експериментальної та інноваційної діяльності (накази, програми, реєстраційні та інформаційні картки, угоди про наукове керівництво інноваційною діяльністю, матеріали по її експертизі, протоколи);</a:t>
            </a:r>
            <a:endParaRPr lang="ru-RU" dirty="0"/>
          </a:p>
          <a:p>
            <a:pPr lvl="0"/>
            <a:r>
              <a:rPr lang="uk-UA" dirty="0"/>
              <a:t>картотека педагогічного досвіду та освітніх технологій (матеріали ППД; банк даних про вчителів, які працюють в інноваційному режимі; картотека психолого-педагогічної літератури та перелік рекомендованих тем для написання мето­дичних розробок учителями).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257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i="1" dirty="0" smtClean="0">
                <a:solidFill>
                  <a:schemeClr val="accent1">
                    <a:lumMod val="75000"/>
                  </a:schemeClr>
                </a:solidFill>
              </a:rPr>
              <a:t>Активізація </a:t>
            </a:r>
            <a:r>
              <a:rPr lang="uk-UA" sz="3200" b="1" i="1" dirty="0">
                <a:solidFill>
                  <a:schemeClr val="accent1">
                    <a:lumMod val="75000"/>
                  </a:schemeClr>
                </a:solidFill>
              </a:rPr>
              <a:t>методичного супроводу </a:t>
            </a:r>
            <a:r>
              <a:rPr lang="uk-UA" sz="3200" b="1" i="1" dirty="0" smtClean="0">
                <a:solidFill>
                  <a:schemeClr val="accent1">
                    <a:lumMod val="75000"/>
                  </a:schemeClr>
                </a:solidFill>
              </a:rPr>
              <a:t>впровадження інноваційних </a:t>
            </a:r>
            <a:r>
              <a:rPr lang="uk-UA" sz="3200" b="1" i="1" dirty="0">
                <a:solidFill>
                  <a:schemeClr val="accent1">
                    <a:lumMod val="75000"/>
                  </a:schemeClr>
                </a:solidFill>
              </a:rPr>
              <a:t>технологій </a:t>
            </a:r>
            <a:r>
              <a:rPr lang="uk-UA" sz="3200" b="1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проведення моніторингу професійної компетентності та рівня готовності педагогічних працівників до інноваційної діяльності</a:t>
            </a:r>
            <a:r>
              <a:rPr lang="uk-UA" dirty="0" smtClean="0"/>
              <a:t>;</a:t>
            </a:r>
          </a:p>
          <a:p>
            <a:pPr algn="just"/>
            <a:r>
              <a:rPr lang="uk-UA" dirty="0" smtClean="0"/>
              <a:t> </a:t>
            </a:r>
            <a:r>
              <a:rPr lang="uk-UA" dirty="0"/>
              <a:t>опрацюван­ня нормативних документів, якими необхідно ке­руватися при підготовці та здійсненні інноваційної освітньої діяльності; </a:t>
            </a:r>
            <a:endParaRPr lang="uk-UA" dirty="0" smtClean="0"/>
          </a:p>
          <a:p>
            <a:pPr algn="just"/>
            <a:r>
              <a:rPr lang="uk-UA" dirty="0" smtClean="0"/>
              <a:t>створення </a:t>
            </a:r>
            <a:r>
              <a:rPr lang="uk-UA" dirty="0"/>
              <a:t>творчих груп з впровадження педагогічних інновацій.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402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i="1" dirty="0" smtClean="0">
                <a:solidFill>
                  <a:schemeClr val="accent5">
                    <a:lumMod val="75000"/>
                  </a:schemeClr>
                </a:solidFill>
              </a:rPr>
              <a:t>Творча група </a:t>
            </a:r>
            <a:r>
              <a:rPr lang="uk-UA" sz="3200" b="1" i="1" dirty="0">
                <a:solidFill>
                  <a:schemeClr val="accent5">
                    <a:lumMod val="75000"/>
                  </a:schemeClr>
                </a:solidFill>
              </a:rPr>
              <a:t>з впровадження педагогічних </a:t>
            </a:r>
            <a:r>
              <a:rPr lang="uk-UA" sz="3200" b="1" i="1" dirty="0" smtClean="0">
                <a:solidFill>
                  <a:schemeClr val="accent5">
                    <a:lumMod val="75000"/>
                  </a:schemeClr>
                </a:solidFill>
              </a:rPr>
              <a:t>інновацій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774862"/>
              </p:ext>
            </p:extLst>
          </p:nvPr>
        </p:nvGraphicFramePr>
        <p:xfrm>
          <a:off x="520861" y="1481559"/>
          <a:ext cx="7994489" cy="4695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972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err="1" smtClean="0"/>
              <a:t>льна</a:t>
            </a:r>
            <a:r>
              <a:rPr lang="uk-UA" sz="3200" dirty="0" smtClean="0"/>
              <a:t> науково-метод діяльність </a:t>
            </a:r>
            <a:endParaRPr lang="ru-RU" sz="32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63697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Овал 7"/>
          <p:cNvSpPr/>
          <p:nvPr/>
        </p:nvSpPr>
        <p:spPr>
          <a:xfrm>
            <a:off x="1365813" y="468774"/>
            <a:ext cx="6435524" cy="15104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Індивідуальна науково-методична діяльність</a:t>
            </a:r>
            <a:endParaRPr lang="ru-RU" sz="3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282633" y="19792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43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741" y="1683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uk-UA" sz="3600" dirty="0" smtClean="0">
                <a:solidFill>
                  <a:schemeClr val="accent1">
                    <a:lumMod val="75000"/>
                  </a:schemeClr>
                </a:solidFill>
              </a:rPr>
              <a:t>ндивідуальна </a:t>
            </a:r>
            <a:r>
              <a:rPr lang="uk-UA" sz="3600" dirty="0">
                <a:solidFill>
                  <a:schemeClr val="accent1">
                    <a:lumMod val="75000"/>
                  </a:schemeClr>
                </a:solidFill>
              </a:rPr>
              <a:t>робо­та над науково-методичною темою (проблемою</a:t>
            </a:r>
            <a:r>
              <a:rPr lang="uk-UA" sz="3600" dirty="0" smtClean="0">
                <a:solidFill>
                  <a:schemeClr val="accent1">
                    <a:lumMod val="75000"/>
                  </a:schemeClr>
                </a:solidFill>
              </a:rPr>
              <a:t>): 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380481"/>
              </p:ext>
            </p:extLst>
          </p:nvPr>
        </p:nvGraphicFramePr>
        <p:xfrm>
          <a:off x="1103212" y="1388962"/>
          <a:ext cx="7886700" cy="4753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798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uk-UA" sz="3600" b="1" i="1" dirty="0" smtClean="0">
                <a:solidFill>
                  <a:schemeClr val="accent1">
                    <a:lumMod val="75000"/>
                  </a:schemeClr>
                </a:solidFill>
              </a:rPr>
              <a:t>творення </a:t>
            </a:r>
            <a:r>
              <a:rPr lang="uk-UA" sz="3600" b="1" i="1" dirty="0">
                <a:solidFill>
                  <a:schemeClr val="accent1">
                    <a:lumMod val="75000"/>
                  </a:schemeClr>
                </a:solidFill>
              </a:rPr>
              <a:t>власного педагогічного </a:t>
            </a:r>
            <a:r>
              <a:rPr lang="uk-UA" sz="3600" b="1" i="1" dirty="0" err="1">
                <a:solidFill>
                  <a:schemeClr val="accent1">
                    <a:lumMod val="75000"/>
                  </a:schemeClr>
                </a:solidFill>
              </a:rPr>
              <a:t>блогу</a:t>
            </a:r>
            <a:r>
              <a:rPr lang="uk-UA" sz="3600" b="1" i="1" dirty="0">
                <a:solidFill>
                  <a:schemeClr val="accent1">
                    <a:lumMod val="75000"/>
                  </a:schemeClr>
                </a:solidFill>
              </a:rPr>
              <a:t> (сайту</a:t>
            </a:r>
            <a:r>
              <a:rPr lang="uk-UA" sz="3600" b="1" i="1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579156"/>
              </p:ext>
            </p:extLst>
          </p:nvPr>
        </p:nvGraphicFramePr>
        <p:xfrm>
          <a:off x="636608" y="1469985"/>
          <a:ext cx="7936616" cy="4776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304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Спільні завдання вчителів-наставників та малодосвідчених вчителів </a:t>
            </a:r>
            <a:endParaRPr lang="ru-RU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73557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852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916649"/>
              </p:ext>
            </p:extLst>
          </p:nvPr>
        </p:nvGraphicFramePr>
        <p:xfrm>
          <a:off x="286603" y="368490"/>
          <a:ext cx="8584441" cy="55409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887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sz="3600" b="1" i="1" dirty="0" smtClean="0"/>
              <a:t>Інноваційні ефективні форми проведення методичних  заходів</a:t>
            </a:r>
            <a:endParaRPr lang="ru-RU" sz="3600" b="1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977847"/>
              </p:ext>
            </p:extLst>
          </p:nvPr>
        </p:nvGraphicFramePr>
        <p:xfrm>
          <a:off x="941167" y="183720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077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92412797"/>
              </p:ext>
            </p:extLst>
          </p:nvPr>
        </p:nvGraphicFramePr>
        <p:xfrm>
          <a:off x="539552" y="188640"/>
          <a:ext cx="828092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85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вал 18"/>
          <p:cNvSpPr/>
          <p:nvPr/>
        </p:nvSpPr>
        <p:spPr>
          <a:xfrm>
            <a:off x="578734" y="231494"/>
            <a:ext cx="8055980" cy="23295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/>
              <a:t>Пріоритетне завдання методичних </a:t>
            </a:r>
            <a:r>
              <a:rPr lang="uk-UA" sz="3200" dirty="0" smtClean="0"/>
              <a:t>служб РМК/ММК/ОТГ </a:t>
            </a:r>
            <a:r>
              <a:rPr lang="uk-UA" sz="3200" dirty="0"/>
              <a:t>на </a:t>
            </a:r>
            <a:endParaRPr lang="uk-UA" sz="3200" dirty="0" smtClean="0"/>
          </a:p>
          <a:p>
            <a:pPr algn="ctr"/>
            <a:r>
              <a:rPr lang="uk-UA" sz="3200" dirty="0" smtClean="0"/>
              <a:t>2018/2019 н.р.</a:t>
            </a:r>
            <a:endParaRPr lang="ru-RU" sz="3200" dirty="0"/>
          </a:p>
        </p:txBody>
      </p:sp>
      <p:sp>
        <p:nvSpPr>
          <p:cNvPr id="20" name="Стрелка вниз 19"/>
          <p:cNvSpPr/>
          <p:nvPr/>
        </p:nvSpPr>
        <p:spPr>
          <a:xfrm>
            <a:off x="4566965" y="263289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78734" y="3611302"/>
            <a:ext cx="8461094" cy="2280212"/>
          </a:xfrm>
          <a:prstGeom prst="roundRect">
            <a:avLst>
              <a:gd name="adj" fmla="val 1483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3200" dirty="0" smtClean="0">
              <a:solidFill>
                <a:schemeClr val="tx1"/>
              </a:solidFill>
            </a:endParaRPr>
          </a:p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підвищувати </a:t>
            </a:r>
            <a:r>
              <a:rPr lang="uk-UA" sz="3200" dirty="0">
                <a:solidFill>
                  <a:schemeClr val="tx1"/>
                </a:solidFill>
              </a:rPr>
              <a:t>загально дидактичний, науково-методичний та професійний рівень педагогів; координувати розвиток педагогічної ініціативи</a:t>
            </a:r>
            <a:r>
              <a:rPr lang="uk-UA" sz="3200" dirty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0787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918017" y="214655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Всеукраїнський конкурс</a:t>
            </a:r>
            <a:b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3200" b="1" i="1" dirty="0">
                <a:solidFill>
                  <a:schemeClr val="accent2">
                    <a:lumMod val="75000"/>
                  </a:schemeClr>
                </a:solidFill>
              </a:rPr>
              <a:t>«Учитель </a:t>
            </a:r>
            <a: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  <a:t>року-2019»</a:t>
            </a:r>
            <a:br>
              <a:rPr lang="uk-UA" sz="32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3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709250470"/>
              </p:ext>
            </p:extLst>
          </p:nvPr>
        </p:nvGraphicFramePr>
        <p:xfrm>
          <a:off x="1639747" y="1250066"/>
          <a:ext cx="6096000" cy="4199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134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" y="-1"/>
            <a:ext cx="9144000" cy="2766349"/>
          </a:xfrm>
        </p:spPr>
        <p:txBody>
          <a:bodyPr>
            <a:noAutofit/>
          </a:bodyPr>
          <a:lstStyle/>
          <a:p>
            <a:pPr algn="ctr"/>
            <a:r>
              <a:rPr lang="uk-UA" sz="2400" dirty="0"/>
              <a:t>Електронна реєстрація педагогічних працівників  </a:t>
            </a:r>
            <a:r>
              <a:rPr lang="uk-UA" sz="2400" dirty="0" smtClean="0"/>
              <a:t>Конкурсі 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 flipV="1">
            <a:off x="2164466" y="3752166"/>
            <a:ext cx="4693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 smtClean="0"/>
          </a:p>
          <a:p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31494" y="439836"/>
            <a:ext cx="8859665" cy="2233915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Електронна реєстрація педагогічних працівників  для участі у </a:t>
            </a:r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Конкурсі «Учитель року-2019»</a:t>
            </a:r>
            <a:endParaRPr lang="ru-RU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606722" y="2673751"/>
            <a:ext cx="484632" cy="107841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296820" y="3752166"/>
            <a:ext cx="5266481" cy="1734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з 17 вересня </a:t>
            </a:r>
            <a:r>
              <a:rPr lang="uk-UA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uk-UA" sz="2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до 15 жовтня 2018 </a:t>
            </a:r>
            <a:r>
              <a:rPr lang="uk-UA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року</a:t>
            </a:r>
            <a:endParaRPr lang="ru-RU" sz="2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91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9449" y="462988"/>
            <a:ext cx="8970380" cy="75062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b="1" i="1" dirty="0" smtClean="0">
                <a:solidFill>
                  <a:schemeClr val="accent5">
                    <a:lumMod val="75000"/>
                  </a:schemeClr>
                </a:solidFill>
              </a:rPr>
              <a:t>Проблемні напрямки науково-методичного супроводу:</a:t>
            </a:r>
            <a:endParaRPr lang="ru-RU" sz="32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30764542"/>
              </p:ext>
            </p:extLst>
          </p:nvPr>
        </p:nvGraphicFramePr>
        <p:xfrm>
          <a:off x="219921" y="1759351"/>
          <a:ext cx="8669440" cy="4154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/>
          <p:cNvSpPr/>
          <p:nvPr/>
        </p:nvSpPr>
        <p:spPr>
          <a:xfrm>
            <a:off x="9977377" y="309044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9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87047598"/>
              </p:ext>
            </p:extLst>
          </p:nvPr>
        </p:nvGraphicFramePr>
        <p:xfrm>
          <a:off x="1037863" y="891250"/>
          <a:ext cx="7643150" cy="4118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14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-861449"/>
            <a:ext cx="9033965" cy="750626"/>
          </a:xfrm>
        </p:spPr>
        <p:txBody>
          <a:bodyPr>
            <a:no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81431757"/>
              </p:ext>
            </p:extLst>
          </p:nvPr>
        </p:nvGraphicFramePr>
        <p:xfrm>
          <a:off x="794796" y="462987"/>
          <a:ext cx="8349204" cy="5345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7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0662" y="2221222"/>
            <a:ext cx="7886700" cy="1325563"/>
          </a:xfrm>
        </p:spPr>
        <p:txBody>
          <a:bodyPr/>
          <a:lstStyle/>
          <a:p>
            <a:pPr algn="ctr"/>
            <a:r>
              <a:rPr lang="uk-UA" b="1" dirty="0" smtClean="0"/>
              <a:t>Дякую за увагу!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7946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1337481"/>
          </a:xfrm>
        </p:spPr>
        <p:txBody>
          <a:bodyPr>
            <a:normAutofit/>
          </a:bodyPr>
          <a:lstStyle/>
          <a:p>
            <a:pPr algn="ctr"/>
            <a:r>
              <a:rPr lang="uk-UA" b="1" i="1" dirty="0" smtClean="0">
                <a:solidFill>
                  <a:srgbClr val="0070C0"/>
                </a:solidFill>
              </a:rPr>
              <a:t>Науково-методична </a:t>
            </a:r>
            <a:r>
              <a:rPr lang="uk-UA" b="1" i="1" dirty="0">
                <a:solidFill>
                  <a:srgbClr val="0070C0"/>
                </a:solidFill>
              </a:rPr>
              <a:t>робота </a:t>
            </a:r>
            <a:r>
              <a:rPr lang="uk-UA" b="1" i="1" dirty="0" smtClean="0">
                <a:solidFill>
                  <a:srgbClr val="0070C0"/>
                </a:solidFill>
              </a:rPr>
              <a:t>в умовах впровадження НУШ</a:t>
            </a:r>
            <a:endParaRPr lang="ru-RU" b="1" i="1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050119"/>
              </p:ext>
            </p:extLst>
          </p:nvPr>
        </p:nvGraphicFramePr>
        <p:xfrm>
          <a:off x="628649" y="1498079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Равнобедренный треугольник 7"/>
          <p:cNvSpPr/>
          <p:nvPr/>
        </p:nvSpPr>
        <p:spPr>
          <a:xfrm>
            <a:off x="791570" y="1678675"/>
            <a:ext cx="2497540" cy="379407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ШКІЛЬНИЙ, РА1ОННИЙ, ТЕРИТОРІАЛЬНИЙ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55343" y="1678675"/>
            <a:ext cx="2497540" cy="4135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ШКІЛЬНИЙ</a:t>
            </a:r>
          </a:p>
          <a:p>
            <a:pPr algn="ctr"/>
            <a:endParaRPr lang="uk-UA" sz="2400" dirty="0" smtClean="0"/>
          </a:p>
          <a:p>
            <a:pPr algn="ctr"/>
            <a:r>
              <a:rPr lang="uk-UA" sz="2400" dirty="0" smtClean="0"/>
              <a:t>РАЙОННИЙ/</a:t>
            </a:r>
          </a:p>
          <a:p>
            <a:pPr algn="ctr"/>
            <a:r>
              <a:rPr lang="uk-UA" sz="2400" dirty="0" smtClean="0"/>
              <a:t>МІСЬКИЙ/</a:t>
            </a:r>
          </a:p>
          <a:p>
            <a:pPr algn="ctr"/>
            <a:endParaRPr lang="uk-UA" sz="2400" dirty="0" smtClean="0"/>
          </a:p>
          <a:p>
            <a:pPr algn="ctr"/>
            <a:r>
              <a:rPr lang="uk-UA" sz="2400" dirty="0" smtClean="0"/>
              <a:t>ТЕРИТОРІАЛЬНИЙ</a:t>
            </a:r>
          </a:p>
          <a:p>
            <a:pPr algn="ctr"/>
            <a:r>
              <a:rPr lang="uk-UA" sz="2400" dirty="0" smtClean="0"/>
              <a:t>РІВЕНЬ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46663" y="2129051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81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b="1" i="1" dirty="0"/>
              <a:t>Науково-методична робота у сучасному її розумінні 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цілісна педагогічна система, яка розвивається </a:t>
            </a:r>
            <a:r>
              <a:rPr lang="uk-UA" dirty="0"/>
              <a:t>сама й забезпечує професійний розвиток </a:t>
            </a:r>
            <a:r>
              <a:rPr lang="uk-UA" dirty="0" smtClean="0"/>
              <a:t>педагогів;</a:t>
            </a:r>
          </a:p>
          <a:p>
            <a:pPr algn="just"/>
            <a:r>
              <a:rPr lang="uk-UA" dirty="0" smtClean="0"/>
              <a:t>здійснює </a:t>
            </a:r>
            <a:r>
              <a:rPr lang="uk-UA" dirty="0"/>
              <a:t>супровід освітніх практик, закладів, </a:t>
            </a:r>
            <a:r>
              <a:rPr lang="uk-UA" dirty="0" smtClean="0"/>
              <a:t>інновацій;</a:t>
            </a:r>
          </a:p>
          <a:p>
            <a:pPr algn="just"/>
            <a:r>
              <a:rPr lang="uk-UA" dirty="0" smtClean="0"/>
              <a:t>сприяє  </a:t>
            </a:r>
            <a:r>
              <a:rPr lang="uk-UA" dirty="0"/>
              <a:t>розвитку освіти в </a:t>
            </a:r>
            <a:r>
              <a:rPr lang="uk-UA" dirty="0" smtClean="0"/>
              <a:t>цілому;</a:t>
            </a:r>
          </a:p>
          <a:p>
            <a:pPr algn="just"/>
            <a:r>
              <a:rPr lang="uk-UA" dirty="0" smtClean="0"/>
              <a:t> зорієнтована на </a:t>
            </a:r>
            <a:r>
              <a:rPr lang="uk-UA" dirty="0"/>
              <a:t>системну взаємодію науки та практики, її стратегічною метою є забезпечення нового, більш високого рівня якості </a:t>
            </a:r>
            <a:r>
              <a:rPr lang="uk-UA" dirty="0" smtClean="0"/>
              <a:t>освіти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31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889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Науково-методична </a:t>
            </a:r>
            <a:r>
              <a:rPr lang="uk-UA" dirty="0"/>
              <a:t>робота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603" y="2033515"/>
            <a:ext cx="8529851" cy="4517409"/>
          </a:xfrm>
        </p:spPr>
        <p:txBody>
          <a:bodyPr/>
          <a:lstStyle/>
          <a:p>
            <a:pPr algn="just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44203" y="2893325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873457" y="1105468"/>
            <a:ext cx="8093121" cy="24702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освітній заклад/ РМК/ММК/ОТГ </a:t>
            </a:r>
            <a:endParaRPr lang="ru-RU" sz="32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4630205" y="110546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659038" y="700267"/>
            <a:ext cx="484632" cy="978408"/>
          </a:xfrm>
          <a:prstGeom prst="downArrow">
            <a:avLst>
              <a:gd name="adj1" fmla="val 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435522" y="3347932"/>
            <a:ext cx="931665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3688" y="4326340"/>
            <a:ext cx="8345469" cy="1255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1"/>
                </a:solidFill>
              </a:rPr>
              <a:t>Системна взаємодія  </a:t>
            </a:r>
            <a:r>
              <a:rPr lang="uk-UA" sz="2000" dirty="0">
                <a:solidFill>
                  <a:schemeClr val="tx1"/>
                </a:solidFill>
              </a:rPr>
              <a:t>науки та </a:t>
            </a:r>
            <a:r>
              <a:rPr lang="uk-UA" sz="2000" dirty="0" smtClean="0">
                <a:solidFill>
                  <a:schemeClr val="tx1"/>
                </a:solidFill>
              </a:rPr>
              <a:t>практики</a:t>
            </a:r>
            <a:r>
              <a:rPr lang="uk-UA" sz="2000" dirty="0">
                <a:solidFill>
                  <a:schemeClr val="tx1"/>
                </a:solidFill>
              </a:rPr>
              <a:t>;</a:t>
            </a:r>
            <a:r>
              <a:rPr lang="uk-UA" sz="2000" dirty="0" smtClean="0">
                <a:solidFill>
                  <a:schemeClr val="tx1"/>
                </a:solidFill>
              </a:rPr>
              <a:t> стратегічною </a:t>
            </a:r>
            <a:r>
              <a:rPr lang="uk-UA" sz="2000" dirty="0">
                <a:solidFill>
                  <a:schemeClr val="tx1"/>
                </a:solidFill>
              </a:rPr>
              <a:t>метою є забезпечення нового, більш високого рівня якості </a:t>
            </a:r>
            <a:r>
              <a:rPr lang="uk-UA" sz="2000" dirty="0" smtClean="0">
                <a:solidFill>
                  <a:schemeClr val="tx1"/>
                </a:solidFill>
              </a:rPr>
              <a:t>освіти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71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4977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uk-UA" sz="3600" dirty="0"/>
              <a:t/>
            </a:r>
            <a:br>
              <a:rPr lang="uk-UA" sz="3600" dirty="0"/>
            </a:br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uk-UA" sz="3600" b="1" i="1" dirty="0" smtClean="0"/>
              <a:t>Орієнтовний алгоритм</a:t>
            </a:r>
            <a:r>
              <a:rPr lang="uk-UA" sz="3600" b="1" i="1" dirty="0"/>
              <a:t> </a:t>
            </a:r>
            <a:r>
              <a:rPr lang="uk-UA" sz="3600" b="1" i="1" dirty="0" smtClean="0"/>
              <a:t>структури </a:t>
            </a:r>
            <a:r>
              <a:rPr lang="uk-UA" sz="3600" b="1" i="1" dirty="0"/>
              <a:t>науково-методичної роботи на навчальний рік </a:t>
            </a:r>
            <a:r>
              <a:rPr lang="ru-RU" b="1" i="1" dirty="0"/>
              <a:t/>
            </a:r>
            <a:br>
              <a:rPr lang="ru-RU" b="1" i="1" dirty="0"/>
            </a:br>
            <a:endParaRPr lang="ru-RU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7545436"/>
              </p:ext>
            </p:extLst>
          </p:nvPr>
        </p:nvGraphicFramePr>
        <p:xfrm>
          <a:off x="122830" y="1772576"/>
          <a:ext cx="8625385" cy="4259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704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b="1" i="1" dirty="0" smtClean="0"/>
              <a:t>Орієнтовний алгоритм структури науково-методичної роботи на навчальний рік: </a:t>
            </a:r>
            <a:r>
              <a:rPr lang="ru-RU" sz="3200" b="1" i="1" dirty="0"/>
              <a:t/>
            </a:r>
            <a:br>
              <a:rPr lang="ru-RU" sz="3200" b="1" i="1" dirty="0"/>
            </a:br>
            <a:endParaRPr lang="ru-RU" sz="32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fontAlgn="base"/>
            <a:r>
              <a:rPr lang="uk-UA" i="1" dirty="0" smtClean="0"/>
              <a:t>визначення тематики змісту науково-методичної роботи, її джерел і пріоритетів;</a:t>
            </a:r>
            <a:endParaRPr lang="ru-RU" i="1" dirty="0" smtClean="0"/>
          </a:p>
          <a:p>
            <a:pPr lvl="0" algn="just" fontAlgn="base"/>
            <a:r>
              <a:rPr lang="uk-UA" i="1" dirty="0" smtClean="0"/>
              <a:t>визначення основних форм науково-методичної роботи;</a:t>
            </a:r>
            <a:endParaRPr lang="ru-RU" i="1" dirty="0" smtClean="0"/>
          </a:p>
          <a:p>
            <a:pPr lvl="0" algn="just" fontAlgn="base"/>
            <a:r>
              <a:rPr lang="uk-UA" i="1" dirty="0" smtClean="0"/>
              <a:t>колективне обговорення структури науково-методичної роботи на за­сіданнях шкільної/районної/міської/територіальної методичної ради, педагогічної ради</a:t>
            </a:r>
            <a:endParaRPr lang="ru-RU" i="1" dirty="0" smtClean="0"/>
          </a:p>
          <a:p>
            <a:endParaRPr lang="ru-RU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654849" y="94382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0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2955" y="0"/>
            <a:ext cx="9239534" cy="941696"/>
          </a:xfrm>
        </p:spPr>
        <p:txBody>
          <a:bodyPr>
            <a:noAutofit/>
          </a:bodyPr>
          <a:lstStyle/>
          <a:p>
            <a:pPr algn="ctr"/>
            <a:r>
              <a:rPr lang="uk-UA" sz="3600" b="1" i="1" dirty="0">
                <a:solidFill>
                  <a:srgbClr val="0070C0"/>
                </a:solidFill>
              </a:rPr>
              <a:t>Традиційна система науково-методичної робо­ти</a:t>
            </a:r>
            <a:endParaRPr lang="ru-RU" sz="3600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490" y="1473958"/>
            <a:ext cx="8407020" cy="43536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ru-RU" dirty="0"/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675215"/>
              </p:ext>
            </p:extLst>
          </p:nvPr>
        </p:nvGraphicFramePr>
        <p:xfrm>
          <a:off x="0" y="1596177"/>
          <a:ext cx="9021170" cy="5261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803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chemeClr val="accent5">
                    <a:lumMod val="75000"/>
                  </a:schemeClr>
                </a:solidFill>
              </a:rPr>
              <a:t>Ефективність науково-методичної роботи</a:t>
            </a:r>
            <a:endParaRPr lang="ru-RU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68673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931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</TotalTime>
  <Words>912</Words>
  <Application>Microsoft Office PowerPoint</Application>
  <PresentationFormat>Экран (4:3)</PresentationFormat>
  <Paragraphs>142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          Домінанти науково-методичної роботи та диверсифікація її форм  з педагогічними працівниками в умовах реалізації Концепції Нової української школи   </vt:lpstr>
      <vt:lpstr>Презентация PowerPoint</vt:lpstr>
      <vt:lpstr>Науково-методична робота в умовах впровадження НУШ</vt:lpstr>
      <vt:lpstr>Науково-методична робота у сучасному її розумінні :</vt:lpstr>
      <vt:lpstr>Науково-методична робота</vt:lpstr>
      <vt:lpstr>  Орієнтовний алгоритм структури науково-методичної роботи на навчальний рік  </vt:lpstr>
      <vt:lpstr> Орієнтовний алгоритм структури науково-методичної роботи на навчальний рік:  </vt:lpstr>
      <vt:lpstr>Традиційна система науково-методичної робо­ти</vt:lpstr>
      <vt:lpstr>Ефективність науково-методичної роботи</vt:lpstr>
      <vt:lpstr>Науково-методична проблема (тема): </vt:lpstr>
      <vt:lpstr>Планування науково-методичної роботи </vt:lpstr>
      <vt:lpstr> Додатки до плану науково-методичної роботи</vt:lpstr>
      <vt:lpstr>Традиційна документація та наявність матеріалів:</vt:lpstr>
      <vt:lpstr>Активізація методичного супроводу впровадження інноваційних технологій :</vt:lpstr>
      <vt:lpstr>Творча група з впровадження педагогічних інновацій:</vt:lpstr>
      <vt:lpstr>льна науково-метод діяльність </vt:lpstr>
      <vt:lpstr>Індивідуальна робо­та над науково-методичною темою (проблемою): </vt:lpstr>
      <vt:lpstr>Cтворення власного педагогічного блогу (сайту) </vt:lpstr>
      <vt:lpstr>Спільні завдання вчителів-наставників та малодосвідчених вчителів </vt:lpstr>
      <vt:lpstr>Інноваційні ефективні форми проведення методичних  заходів</vt:lpstr>
      <vt:lpstr>Презентация PowerPoint</vt:lpstr>
      <vt:lpstr>Презентация PowerPoint</vt:lpstr>
      <vt:lpstr>Всеукраїнський конкурс  «Учитель року-2019» </vt:lpstr>
      <vt:lpstr>Електронна реєстрація педагогічних працівників  Конкурсі </vt:lpstr>
      <vt:lpstr> Проблемні напрямки науково-методичного супроводу:</vt:lpstr>
      <vt:lpstr>Презентация PowerPoint</vt:lpstr>
      <vt:lpstr>Презентация PowerPoint</vt:lpstr>
      <vt:lpstr>Дякую за увагу!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Євгенія Моспанчук</dc:creator>
  <cp:lastModifiedBy>Admin</cp:lastModifiedBy>
  <cp:revision>93</cp:revision>
  <dcterms:created xsi:type="dcterms:W3CDTF">2017-05-04T13:34:05Z</dcterms:created>
  <dcterms:modified xsi:type="dcterms:W3CDTF">2018-08-08T17:10:19Z</dcterms:modified>
</cp:coreProperties>
</file>