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57" r:id="rId4"/>
    <p:sldId id="260" r:id="rId5"/>
    <p:sldId id="261" r:id="rId6"/>
    <p:sldId id="263" r:id="rId7"/>
    <p:sldId id="273" r:id="rId8"/>
    <p:sldId id="265" r:id="rId9"/>
    <p:sldId id="267" r:id="rId10"/>
    <p:sldId id="271" r:id="rId11"/>
    <p:sldId id="27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" dirty="0" smtClean="0"/>
              <a:t/>
            </a:r>
            <a:br>
              <a:rPr lang="ru" dirty="0" smtClean="0"/>
            </a:br>
            <a:r>
              <a:rPr lang="ru" dirty="0"/>
              <a:t/>
            </a:r>
            <a:br>
              <a:rPr lang="ru" dirty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" dirty="0"/>
              <a:t/>
            </a:r>
            <a:br>
              <a:rPr lang="ru" dirty="0"/>
            </a:b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901337"/>
            <a:ext cx="7091361" cy="3357154"/>
          </a:xfrm>
        </p:spPr>
        <p:txBody>
          <a:bodyPr rtlCol="0">
            <a:noAutofit/>
          </a:bodyPr>
          <a:lstStyle/>
          <a:p>
            <a:pPr algn="ctr"/>
            <a:r>
              <a:rPr lang="ru" sz="4800" b="1" spc="-150" dirty="0" smtClean="0"/>
              <a:t>В</a:t>
            </a:r>
            <a:r>
              <a:rPr lang="uk-UA" sz="4800" b="1" spc="-150" dirty="0" err="1" smtClean="0"/>
              <a:t>иховання</a:t>
            </a:r>
            <a:r>
              <a:rPr lang="uk-UA" sz="4800" b="1" spc="-150" dirty="0" smtClean="0"/>
              <a:t> </a:t>
            </a:r>
            <a:r>
              <a:rPr lang="uk-UA" sz="4800" b="1" spc="-150" dirty="0"/>
              <a:t>дитини засобами інформаційних, культурно-мистецьких </a:t>
            </a:r>
            <a:r>
              <a:rPr lang="uk-UA" sz="4800" b="1" spc="-150" dirty="0" smtClean="0"/>
              <a:t>технологій</a:t>
            </a:r>
          </a:p>
          <a:p>
            <a:endParaRPr lang="uk-UA" b="1" spc="-150" dirty="0" smtClean="0"/>
          </a:p>
          <a:p>
            <a:endParaRPr lang="uk-UA" b="1" spc="-150" dirty="0"/>
          </a:p>
          <a:p>
            <a:endParaRPr lang="uk-UA" b="1" spc="-150" dirty="0" smtClean="0"/>
          </a:p>
          <a:p>
            <a:endParaRPr lang="uk-UA" b="1" spc="-150" dirty="0"/>
          </a:p>
          <a:p>
            <a:r>
              <a:rPr lang="uk-UA" b="1" spc="-15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r>
              <a:rPr lang="uk-UA" b="1" spc="-1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spc="-150" dirty="0" smtClean="0">
                <a:solidFill>
                  <a:schemeClr val="accent1">
                    <a:lumMod val="75000"/>
                  </a:schemeClr>
                </a:solidFill>
              </a:rPr>
              <a:t>      Підготувала: </a:t>
            </a:r>
            <a:r>
              <a:rPr lang="uk-UA" b="1" spc="-150" dirty="0" err="1" smtClean="0">
                <a:solidFill>
                  <a:schemeClr val="accent1">
                    <a:lumMod val="75000"/>
                  </a:schemeClr>
                </a:solidFill>
              </a:rPr>
              <a:t>Боднарюк</a:t>
            </a:r>
            <a:r>
              <a:rPr lang="uk-UA" b="1" spc="-150" dirty="0" smtClean="0">
                <a:solidFill>
                  <a:schemeClr val="accent1">
                    <a:lumMod val="75000"/>
                  </a:schemeClr>
                </a:solidFill>
              </a:rPr>
              <a:t> Н.В.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4710">
            <a:off x="229190" y="359230"/>
            <a:ext cx="5296400" cy="24492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Сторінка</a:t>
            </a:r>
            <a:r>
              <a:rPr lang="en-US" sz="4400" dirty="0" smtClean="0">
                <a:solidFill>
                  <a:srgbClr val="C00000"/>
                </a:solidFill>
              </a:rPr>
              <a:t> Instagram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err="1" smtClean="0">
                <a:solidFill>
                  <a:srgbClr val="C00000"/>
                </a:solidFill>
              </a:rPr>
              <a:t>junist.bukovinu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5081"/>
          <a:stretch/>
        </p:blipFill>
        <p:spPr>
          <a:xfrm>
            <a:off x="5271454" y="359230"/>
            <a:ext cx="6603864" cy="630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0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Живе спілкування не замінить нічого!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FLYING LETTERS: Five Star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73" y="1809205"/>
            <a:ext cx="4032504" cy="4114800"/>
          </a:xfrm>
        </p:spPr>
      </p:pic>
    </p:spTree>
    <p:extLst>
      <p:ext uri="{BB962C8B-B14F-4D97-AF65-F5344CB8AC3E}">
        <p14:creationId xmlns:p14="http://schemas.microsoft.com/office/powerpoint/2010/main" val="5735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799"/>
            <a:ext cx="9372600" cy="16807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rgbClr val="0070C0"/>
                </a:solidFill>
              </a:rPr>
              <a:t>Світ </a:t>
            </a:r>
            <a:r>
              <a:rPr lang="uk-UA" sz="4000" b="1" dirty="0">
                <a:solidFill>
                  <a:srgbClr val="0070C0"/>
                </a:solidFill>
              </a:rPr>
              <a:t>змінюється – змінюються і </a:t>
            </a:r>
            <a:r>
              <a:rPr lang="uk-UA" sz="4000" b="1" dirty="0" smtClean="0">
                <a:solidFill>
                  <a:srgbClr val="0070C0"/>
                </a:solidFill>
              </a:rPr>
              <a:t>діти</a:t>
            </a: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ourse 4 Final Project: From Tinkering to Lexicon i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6" y="1606729"/>
            <a:ext cx="7165567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4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304800"/>
            <a:ext cx="10816046" cy="1200416"/>
          </a:xfrm>
        </p:spPr>
        <p:txBody>
          <a:bodyPr rtlCol="0">
            <a:normAutofit/>
          </a:bodyPr>
          <a:lstStyle/>
          <a:p>
            <a:r>
              <a:rPr lang="ru-RU" sz="3200" b="1" dirty="0"/>
              <a:t>В педагогічній діяльності комп’ютер виконує роль </a:t>
            </a:r>
            <a:r>
              <a:rPr lang="ru-RU" sz="3200" b="1" dirty="0" smtClean="0"/>
              <a:t>: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;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наочного</a:t>
            </a:r>
            <a:r>
              <a:rPr lang="ru-RU" sz="2400" dirty="0" smtClean="0"/>
              <a:t> </a:t>
            </a:r>
            <a:r>
              <a:rPr lang="ru-RU" sz="2400" dirty="0" err="1"/>
              <a:t>посібника</a:t>
            </a:r>
            <a:r>
              <a:rPr lang="ru-RU" sz="2400" dirty="0"/>
              <a:t> (</a:t>
            </a:r>
            <a:r>
              <a:rPr lang="ru-RU" sz="2400" dirty="0" err="1"/>
              <a:t>якісно</a:t>
            </a:r>
            <a:r>
              <a:rPr lang="ru-RU" sz="2400" dirty="0"/>
              <a:t> нового </a:t>
            </a:r>
            <a:r>
              <a:rPr lang="ru-RU" sz="2400" dirty="0" err="1"/>
              <a:t>рівня</a:t>
            </a:r>
            <a:r>
              <a:rPr lang="ru-RU" sz="2400" dirty="0"/>
              <a:t> з </a:t>
            </a:r>
            <a:r>
              <a:rPr lang="ru-RU" sz="2400" dirty="0" err="1"/>
              <a:t>можливостями</a:t>
            </a:r>
            <a:r>
              <a:rPr lang="ru-RU" sz="2400" dirty="0"/>
              <a:t> </a:t>
            </a:r>
            <a:r>
              <a:rPr lang="ru-RU" sz="2400" dirty="0" err="1"/>
              <a:t>мультимедіа</a:t>
            </a:r>
            <a:r>
              <a:rPr lang="ru-RU" sz="2400" dirty="0"/>
              <a:t> і </a:t>
            </a:r>
            <a:r>
              <a:rPr lang="ru-RU" sz="2400" dirty="0" err="1"/>
              <a:t>телекомунікації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.</a:t>
            </a:r>
            <a:endParaRPr lang="ru" sz="2400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404950"/>
            <a:ext cx="10091649" cy="4781004"/>
          </a:xfrm>
        </p:spPr>
        <p:txBody>
          <a:bodyPr rtlCol="0">
            <a:noAutofit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>Впровадження інформаційно-комунікативних технологій під час навчання в закладі позашкільної освіти</a:t>
            </a:r>
            <a:r>
              <a:rPr lang="en-US" sz="4800" dirty="0"/>
              <a:t/>
            </a:r>
            <a:br>
              <a:rPr lang="en-US" sz="4800" dirty="0"/>
            </a:br>
            <a:endParaRPr lang="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09748" y="5646446"/>
            <a:ext cx="6400801" cy="1002548"/>
          </a:xfrm>
        </p:spPr>
        <p:txBody>
          <a:bodyPr rtlCol="0">
            <a:normAutofit/>
          </a:bodyPr>
          <a:lstStyle/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" dirty="0"/>
          </a:p>
          <a:p>
            <a:pPr rtl="0"/>
            <a:endParaRPr lang="ru" dirty="0" smtClean="0"/>
          </a:p>
          <a:p>
            <a:pPr rtl="0"/>
            <a:endParaRPr lang="ru" dirty="0"/>
          </a:p>
          <a:p>
            <a:pPr rtl="0"/>
            <a:endParaRPr lang="ru" dirty="0" smtClean="0"/>
          </a:p>
          <a:p>
            <a:pPr rtl="0"/>
            <a:endParaRPr lang="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3" b="6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Рисунок 7" descr="Friends Clip Art - ClipArt B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86" y="2277477"/>
            <a:ext cx="4014651" cy="35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spc="300" dirty="0" smtClean="0">
                <a:solidFill>
                  <a:srgbClr val="0070C0"/>
                </a:solidFill>
              </a:rPr>
              <a:t>Види інформаційно-комунікативних технологій</a:t>
            </a:r>
            <a:endParaRPr lang="ru" b="1" spc="3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5877696" cy="4114800"/>
          </a:xfrm>
        </p:spPr>
        <p:txBody>
          <a:bodyPr rtlCol="0"/>
          <a:lstStyle/>
          <a:p>
            <a:endParaRPr lang="ru-RU" b="1" dirty="0" smtClean="0"/>
          </a:p>
          <a:p>
            <a:r>
              <a:rPr lang="ru-RU" sz="2800" b="1" dirty="0"/>
              <a:t>Мультимедійні </a:t>
            </a:r>
            <a:r>
              <a:rPr lang="ru-RU" sz="2800" b="1" dirty="0" smtClean="0"/>
              <a:t>презентаціЇ</a:t>
            </a:r>
            <a:r>
              <a:rPr lang="en-US" sz="2800" dirty="0"/>
              <a:t> </a:t>
            </a:r>
            <a:endParaRPr lang="ru-RU" sz="2800" b="1" dirty="0"/>
          </a:p>
          <a:p>
            <a:r>
              <a:rPr lang="ru-RU" sz="2800" b="1" dirty="0" smtClean="0"/>
              <a:t>Музично-ритмічні </a:t>
            </a:r>
            <a:r>
              <a:rPr lang="uk-UA" sz="2800" b="1" dirty="0" smtClean="0"/>
              <a:t>заняття</a:t>
            </a:r>
          </a:p>
          <a:p>
            <a:r>
              <a:rPr lang="ru-RU" sz="2800" b="1" dirty="0"/>
              <a:t>Музично-дидактичні </a:t>
            </a:r>
            <a:r>
              <a:rPr lang="ru-RU" sz="2800" b="1" dirty="0" smtClean="0"/>
              <a:t>ігри</a:t>
            </a:r>
            <a:endParaRPr lang="ru-RU" sz="2800" b="1" dirty="0"/>
          </a:p>
          <a:p>
            <a:r>
              <a:rPr lang="ru-RU" sz="2800" b="1" dirty="0"/>
              <a:t>Вечори розваг</a:t>
            </a:r>
            <a:r>
              <a:rPr lang="uk-UA" sz="2800" b="1" dirty="0"/>
              <a:t>, конкурсні та інтелектуальні програми</a:t>
            </a:r>
            <a:endParaRPr lang="en-US" sz="2800" dirty="0"/>
          </a:p>
        </p:txBody>
      </p:sp>
      <p:pic>
        <p:nvPicPr>
          <p:cNvPr id="5" name="Объект 4" descr="&lt;strong&gt;smiley face&lt;/strong&gt; | คณิตศาสตร์ง่าย ๆ สไตล์ครูไพรวัล ดวงตา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5" y="2091690"/>
            <a:ext cx="3944983" cy="3131820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«Юність Буковини» в інтернет-просторі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2011680"/>
            <a:ext cx="4572000" cy="3703320"/>
          </a:xfrm>
        </p:spPr>
        <p:txBody>
          <a:bodyPr/>
          <a:lstStyle/>
          <a:p>
            <a:r>
              <a:rPr lang="uk-UA" dirty="0" smtClean="0"/>
              <a:t>Офіційний сайт Цен</a:t>
            </a:r>
            <a:r>
              <a:rPr lang="uk-UA" dirty="0"/>
              <a:t>т</a:t>
            </a:r>
            <a:r>
              <a:rPr lang="uk-UA" dirty="0" smtClean="0"/>
              <a:t>ру</a:t>
            </a:r>
          </a:p>
          <a:p>
            <a:r>
              <a:rPr lang="uk-UA" dirty="0" smtClean="0"/>
              <a:t>Сторінка на </a:t>
            </a:r>
            <a:r>
              <a:rPr lang="uk-UA" dirty="0" err="1" smtClean="0"/>
              <a:t>Фейсбук</a:t>
            </a:r>
            <a:endParaRPr lang="uk-UA" dirty="0" smtClean="0"/>
          </a:p>
          <a:p>
            <a:r>
              <a:rPr lang="uk-UA" dirty="0" smtClean="0"/>
              <a:t>Сторінка в </a:t>
            </a:r>
            <a:r>
              <a:rPr lang="uk-UA" dirty="0" err="1" smtClean="0"/>
              <a:t>Інстаграм</a:t>
            </a:r>
            <a:endParaRPr lang="uk-UA" dirty="0" smtClean="0"/>
          </a:p>
          <a:p>
            <a:r>
              <a:rPr lang="uk-UA" dirty="0" smtClean="0"/>
              <a:t>Сайти творчих колективів </a:t>
            </a:r>
          </a:p>
          <a:p>
            <a:r>
              <a:rPr lang="uk-UA" dirty="0" smtClean="0"/>
              <a:t>Особисті сторінки в соціальних мережах педагогів</a:t>
            </a:r>
            <a:endParaRPr lang="en-US" dirty="0"/>
          </a:p>
        </p:txBody>
      </p:sp>
      <p:pic>
        <p:nvPicPr>
          <p:cNvPr id="5" name="Объект 4" descr="Computer Terminal Clip Art at Clker.com - vector clip art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60" y="1633366"/>
            <a:ext cx="3803105" cy="4048467"/>
          </a:xfrm>
        </p:spPr>
      </p:pic>
    </p:spTree>
    <p:extLst>
      <p:ext uri="{BB962C8B-B14F-4D97-AF65-F5344CB8AC3E}">
        <p14:creationId xmlns:p14="http://schemas.microsoft.com/office/powerpoint/2010/main" val="29183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8456">
            <a:off x="613955" y="1162593"/>
            <a:ext cx="5016138" cy="2573383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0070C0"/>
                </a:solidFill>
              </a:rPr>
              <a:t/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Facebook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ru" sz="5400" b="1" dirty="0" smtClean="0">
                <a:solidFill>
                  <a:srgbClr val="0070C0"/>
                </a:solidFill>
              </a:rPr>
              <a:t> «Юна Бук»</a:t>
            </a:r>
            <a:endParaRPr lang="ru" sz="4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365760"/>
            <a:ext cx="5525588" cy="5587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Сайт ЧОЦЕВ «Юність Буковини</a:t>
            </a:r>
            <a:r>
              <a:rPr lang="uk-UA" dirty="0" smtClean="0"/>
              <a:t>»</a:t>
            </a:r>
            <a:r>
              <a:rPr lang="uk-UA" dirty="0"/>
              <a:t/>
            </a:r>
            <a:br>
              <a:rPr lang="uk-UA" dirty="0"/>
            </a:br>
            <a:r>
              <a:rPr lang="en-US" dirty="0"/>
              <a:t>junist.com.ua</a:t>
            </a:r>
            <a:br>
              <a:rPr lang="en-US" dirty="0"/>
            </a:b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5346"/>
          <a:stretch/>
        </p:blipFill>
        <p:spPr>
          <a:xfrm>
            <a:off x="1959430" y="182881"/>
            <a:ext cx="5708468" cy="587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3294" y="4601184"/>
            <a:ext cx="2743200" cy="1131813"/>
          </a:xfrm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днарюк" id="{3986CCF2-3397-45F3-BE94-0170AD0121D1}" vid="{DE8E8186-E49F-4F42-A1E3-AD9612BF28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боднарюк</Template>
  <TotalTime>13</TotalTime>
  <Words>90</Words>
  <Application>Microsoft Office PowerPoint</Application>
  <PresentationFormat>Широкоэкранный</PresentationFormat>
  <Paragraphs>37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Euphemia</vt:lpstr>
      <vt:lpstr>Wingdings</vt:lpstr>
      <vt:lpstr>Играющие дети 16 х 9</vt:lpstr>
      <vt:lpstr>    </vt:lpstr>
      <vt:lpstr>      Світ змінюється – змінюються і діти </vt:lpstr>
      <vt:lpstr>В педагогічній діяльності комп’ютер виконує роль :</vt:lpstr>
      <vt:lpstr>     Впровадження інформаційно-комунікативних технологій під час навчання в закладі позашкільної освіти </vt:lpstr>
      <vt:lpstr>Презентация PowerPoint</vt:lpstr>
      <vt:lpstr>Види інформаційно-комунікативних технологій</vt:lpstr>
      <vt:lpstr>«Юність Буковини» в інтернет-просторі</vt:lpstr>
      <vt:lpstr>  Facebook  «Юна Бук»</vt:lpstr>
      <vt:lpstr>Сайт ЧОЦЕВ «Юність Буковини» junist.com.ua </vt:lpstr>
      <vt:lpstr>Сторінка Instagram   junist.bukovinu</vt:lpstr>
      <vt:lpstr>Живе спілкування не замінить нічого!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Пользователь Windows</dc:creator>
  <cp:lastModifiedBy>Пользователь Windows</cp:lastModifiedBy>
  <cp:revision>3</cp:revision>
  <dcterms:created xsi:type="dcterms:W3CDTF">2019-06-25T11:27:30Z</dcterms:created>
  <dcterms:modified xsi:type="dcterms:W3CDTF">2019-06-25T11:41:38Z</dcterms:modified>
</cp:coreProperties>
</file>